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5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6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4. 4. 2012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d/d7/Ethernet_RJ45_connector_p1160054.jpg/650px-Ethernet_RJ45_connector_p1160054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f/fb/DVI_Connector_Types.svg/277px-DVI_Connector_Types.svg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c/ca/Hdmi.png/800px-Hdmi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USB" TargetMode="External"/><Relationship Id="rId3" Type="http://schemas.openxmlformats.org/officeDocument/2006/relationships/hyperlink" Target="http://upload.wikimedia.org/wikipedia/commons/thumb/d/d7/Ethernet_RJ45_connector_p1160054.jpg/650px-Ethernet_RJ45_connector_p1160054.jpg" TargetMode="External"/><Relationship Id="rId7" Type="http://schemas.openxmlformats.org/officeDocument/2006/relationships/hyperlink" Target="http://upload.wikimedia.org/wikipedia/commons/thumb/c/ca/Hdmi.png/800px-Hdmi.png" TargetMode="External"/><Relationship Id="rId2" Type="http://schemas.openxmlformats.org/officeDocument/2006/relationships/hyperlink" Target="http://cs.wikipedia.org/wiki/RJ_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HDMI" TargetMode="External"/><Relationship Id="rId5" Type="http://schemas.openxmlformats.org/officeDocument/2006/relationships/hyperlink" Target="http://upload.wikimedia.org/wikipedia/commons/thumb/f/fb/DVI_Connector_Types.svg/277px-DVI_Connector_Types.svg.png" TargetMode="External"/><Relationship Id="rId4" Type="http://schemas.openxmlformats.org/officeDocument/2006/relationships/hyperlink" Target="http://cs.wikipedia.org/wiki/Digital_Visual_Interfa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smtClean="0"/>
              <a:t>síťová </a:t>
            </a:r>
            <a:r>
              <a:rPr lang="cs-CZ" dirty="0"/>
              <a:t>rozhraní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Komunikační porty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Síťový port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3384376" cy="453650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Konektor RJ-45</a:t>
            </a:r>
            <a:r>
              <a:rPr lang="cs-CZ" b="1" baseline="30000" dirty="0" smtClean="0"/>
              <a:t>[1]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dnes nejčastěji používaný typ zapojení síťových kabelů UTP a STP. </a:t>
            </a:r>
            <a:endParaRPr lang="cs-CZ" dirty="0" smtClean="0"/>
          </a:p>
          <a:p>
            <a:pPr lvl="1"/>
            <a:r>
              <a:rPr lang="cs-CZ" dirty="0" smtClean="0"/>
              <a:t>Mimo </a:t>
            </a:r>
            <a:r>
              <a:rPr lang="cs-CZ" dirty="0"/>
              <a:t>to se ale používá ke spojení xDSL modemů, ISDN zařízení, E1 atp. </a:t>
            </a:r>
            <a:endParaRPr lang="cs-CZ" dirty="0" smtClean="0"/>
          </a:p>
          <a:p>
            <a:pPr lvl="1"/>
            <a:r>
              <a:rPr lang="cs-CZ" dirty="0" smtClean="0"/>
              <a:t>Vytlačil </a:t>
            </a:r>
            <a:r>
              <a:rPr lang="cs-CZ" dirty="0"/>
              <a:t>mnoho ostatních </a:t>
            </a:r>
            <a:r>
              <a:rPr lang="cs-CZ" dirty="0" smtClean="0"/>
              <a:t>konektorů, </a:t>
            </a:r>
            <a:r>
              <a:rPr lang="cs-CZ" dirty="0"/>
              <a:t>z důvodu snižování počtu vodičů a modernizace počítačového vybavení. </a:t>
            </a:r>
            <a:endParaRPr lang="cs-CZ" dirty="0" smtClean="0"/>
          </a:p>
          <a:p>
            <a:pPr lvl="1"/>
            <a:r>
              <a:rPr lang="cs-CZ" dirty="0" smtClean="0"/>
              <a:t>RJ-45 </a:t>
            </a:r>
            <a:r>
              <a:rPr lang="cs-CZ" dirty="0"/>
              <a:t>může mít dvě podoby: </a:t>
            </a:r>
            <a:r>
              <a:rPr lang="cs-CZ" dirty="0" smtClean="0"/>
              <a:t>samičí nebo </a:t>
            </a:r>
            <a:r>
              <a:rPr lang="cs-CZ" dirty="0"/>
              <a:t>samčí.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988840"/>
            <a:ext cx="3486319" cy="3212777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5" name="TextovéPole 4"/>
          <p:cNvSpPr txBox="1"/>
          <p:nvPr/>
        </p:nvSpPr>
        <p:spPr>
          <a:xfrm>
            <a:off x="5076056" y="544522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upload.wikimedia.org/wikipedia/commons/thumb/d/d7/Ethernet_RJ45_connector_p1160054.jpg/650px-Ethernet_RJ45_connector_p1160054.jpg</a:t>
            </a:r>
            <a:r>
              <a:rPr lang="cs-CZ" sz="1000" dirty="0" smtClean="0"/>
              <a:t> [2]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92088"/>
          </a:xfrm>
        </p:spPr>
        <p:txBody>
          <a:bodyPr/>
          <a:lstStyle/>
          <a:p>
            <a:pPr algn="l"/>
            <a:r>
              <a:rPr lang="cs-CZ" sz="3600" dirty="0" smtClean="0"/>
              <a:t>Videosignál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4176464" cy="4896544"/>
          </a:xfrm>
        </p:spPr>
        <p:txBody>
          <a:bodyPr/>
          <a:lstStyle/>
          <a:p>
            <a:r>
              <a:rPr lang="cs-CZ" b="1" dirty="0" smtClean="0"/>
              <a:t>DVI</a:t>
            </a:r>
            <a:r>
              <a:rPr lang="cs-CZ" b="1" baseline="30000" dirty="0" smtClean="0"/>
              <a:t>[3]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datový </a:t>
            </a:r>
            <a:r>
              <a:rPr lang="cs-CZ" dirty="0"/>
              <a:t>formát je založen na sériovém formátu </a:t>
            </a:r>
            <a:r>
              <a:rPr lang="cs-CZ" dirty="0" err="1"/>
              <a:t>PanelLink</a:t>
            </a:r>
            <a:r>
              <a:rPr lang="cs-CZ" dirty="0"/>
              <a:t>, který byl navržen výrobcem polovodičů Silicon Image Inc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Single DVI link se skládá ze čtyř párů kroucené dvoulinky (červený, zelený, modrý a informaci o obnovitelné frekvenci (</a:t>
            </a:r>
            <a:r>
              <a:rPr lang="cs-CZ" dirty="0" err="1"/>
              <a:t>Clock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Přenos </a:t>
            </a:r>
            <a:r>
              <a:rPr lang="cs-CZ" dirty="0"/>
              <a:t>je 24 bitů na pixel.</a:t>
            </a:r>
            <a:endParaRPr lang="cs-CZ" dirty="0"/>
          </a:p>
        </p:txBody>
      </p:sp>
      <p:pic>
        <p:nvPicPr>
          <p:cNvPr id="1026" name="Picture 2" descr="Soubor:DVI Connector Type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2197625" cy="430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79003" y="5793924"/>
            <a:ext cx="21933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upload.wikimedia.org/wikipedia/commons/thumb/f/fb/DVI_Connector_Types.svg/277px-DVI_Connector_Types.svg.png</a:t>
            </a:r>
            <a:r>
              <a:rPr lang="cs-CZ" sz="1000" dirty="0" smtClean="0"/>
              <a:t> [4]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92088"/>
          </a:xfrm>
        </p:spPr>
        <p:txBody>
          <a:bodyPr/>
          <a:lstStyle/>
          <a:p>
            <a:pPr algn="l"/>
            <a:r>
              <a:rPr lang="cs-CZ" sz="3600" dirty="0" smtClean="0"/>
              <a:t>Videosignál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4159446" cy="489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HDMI</a:t>
            </a:r>
            <a:r>
              <a:rPr lang="cs-CZ" b="1" baseline="30000" dirty="0" smtClean="0"/>
              <a:t>[5]</a:t>
            </a:r>
          </a:p>
          <a:p>
            <a:pPr lvl="1"/>
            <a:r>
              <a:rPr lang="cs-CZ" b="1" dirty="0"/>
              <a:t>HDMI</a:t>
            </a:r>
            <a:r>
              <a:rPr lang="cs-CZ" dirty="0"/>
              <a:t> je zkratka anglického označení </a:t>
            </a:r>
            <a:r>
              <a:rPr lang="cs-CZ" b="1" dirty="0" err="1"/>
              <a:t>High-Definition</a:t>
            </a:r>
            <a:r>
              <a:rPr lang="cs-CZ" b="1" dirty="0"/>
              <a:t> </a:t>
            </a:r>
            <a:r>
              <a:rPr lang="cs-CZ" b="1" dirty="0" err="1"/>
              <a:t>Multi</a:t>
            </a:r>
            <a:r>
              <a:rPr lang="cs-CZ" b="1" dirty="0"/>
              <a:t>-media Interface</a:t>
            </a:r>
            <a:r>
              <a:rPr lang="cs-CZ" dirty="0"/>
              <a:t> nekomprimovaného obrazového a zvukového signálu v digitálním formátu. </a:t>
            </a:r>
            <a:endParaRPr lang="cs-CZ" dirty="0" smtClean="0"/>
          </a:p>
          <a:p>
            <a:pPr lvl="1"/>
            <a:r>
              <a:rPr lang="cs-CZ" dirty="0"/>
              <a:t> Může propojovat zařízení jako například satelitní televizní přijímač, DVD přehrávač nebo A/V </a:t>
            </a:r>
            <a:r>
              <a:rPr lang="cs-CZ" dirty="0" err="1"/>
              <a:t>receiver</a:t>
            </a:r>
            <a:r>
              <a:rPr lang="cs-CZ" dirty="0"/>
              <a:t> s kompatibilním výstupním zařízením, jako například televizor s plazmovou obrazovkou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HDMI podporuje přenos videa ve standardní, rozšířené nebo </a:t>
            </a:r>
            <a:r>
              <a:rPr lang="cs-CZ" dirty="0" err="1"/>
              <a:t>high-definition</a:t>
            </a:r>
            <a:r>
              <a:rPr lang="cs-CZ" dirty="0"/>
              <a:t> kvalitě, a až 8-kanálový digitální zvuk.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5979002" y="5632467"/>
            <a:ext cx="2193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upload.wikimedia.org/wikipedia/commons/thumb/c/ca/Hdmi.png/800px-Hdmi.png</a:t>
            </a:r>
            <a:r>
              <a:rPr lang="cs-CZ" sz="1000" dirty="0" smtClean="0"/>
              <a:t> [6] </a:t>
            </a:r>
            <a:endParaRPr lang="cs-CZ" sz="1000" dirty="0"/>
          </a:p>
        </p:txBody>
      </p:sp>
      <p:pic>
        <p:nvPicPr>
          <p:cNvPr id="2052" name="Picture 4" descr="Soubor:Hdm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070" y="2852936"/>
            <a:ext cx="3457261" cy="19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98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USB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7416824" cy="216024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USB (Universal </a:t>
            </a:r>
            <a:r>
              <a:rPr lang="cs-CZ" b="1" dirty="0" err="1"/>
              <a:t>Serial</a:t>
            </a:r>
            <a:r>
              <a:rPr lang="cs-CZ" b="1" dirty="0"/>
              <a:t> Bus</a:t>
            </a:r>
            <a:r>
              <a:rPr lang="cs-CZ" b="1" dirty="0" smtClean="0"/>
              <a:t>)</a:t>
            </a:r>
            <a:r>
              <a:rPr lang="cs-CZ" baseline="30000" dirty="0" smtClean="0"/>
              <a:t>[</a:t>
            </a:r>
            <a:r>
              <a:rPr lang="cs-CZ" baseline="30000" dirty="0"/>
              <a:t>7]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univerzální sériová sběrnice, moderní způsob připojení periferií k </a:t>
            </a:r>
            <a:r>
              <a:rPr lang="cs-CZ" dirty="0" smtClean="0"/>
              <a:t>počítači.</a:t>
            </a:r>
          </a:p>
          <a:p>
            <a:pPr lvl="1"/>
            <a:r>
              <a:rPr lang="cs-CZ" sz="2200" dirty="0"/>
              <a:t>Nahrazuje dříve používané způsoby připojení (sériový a paralelní port, PS/2, </a:t>
            </a:r>
            <a:r>
              <a:rPr lang="cs-CZ" sz="2200" dirty="0" err="1"/>
              <a:t>Gameport</a:t>
            </a:r>
            <a:r>
              <a:rPr lang="cs-CZ" sz="2200" dirty="0"/>
              <a:t> apod.) pro běžné druhy periférií – tiskárny, myši, klávesnice, joysticky, fotoaparáty, modemy atd., ale i pro přenos dat z videokamer, čteček paměťových karet, MP3 přehrávačů, externích pevných disků a externích optických mechanik.</a:t>
            </a:r>
            <a:endParaRPr lang="cs-CZ" sz="2200" dirty="0" smtClean="0"/>
          </a:p>
          <a:p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1185990" y="3501008"/>
            <a:ext cx="6986410" cy="2581255"/>
            <a:chOff x="1185990" y="3501008"/>
            <a:chExt cx="6986410" cy="2581255"/>
          </a:xfrm>
        </p:grpSpPr>
        <p:pic>
          <p:nvPicPr>
            <p:cNvPr id="3074" name="Picture 2" descr="http://upload.wikimedia.org/wikipedia/commons/thumb/c/cb/Types-usb_new.svg/330px-Types-usb_new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005" y="3501008"/>
              <a:ext cx="2095500" cy="22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185990" y="5805264"/>
              <a:ext cx="223224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Různé typy USB konektorů</a:t>
              </a:r>
              <a:r>
                <a:rPr kumimoji="0" lang="cs-CZ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[7]</a:t>
              </a: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4896036" y="4722838"/>
              <a:ext cx="32763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dirty="0"/>
                <a:t>Různé typy konektorů </a:t>
              </a:r>
              <a:r>
                <a:rPr lang="cs-CZ" sz="1000" dirty="0" smtClean="0"/>
                <a:t>USB</a:t>
              </a:r>
              <a:r>
                <a:rPr lang="cs-CZ" sz="1000" baseline="30000" dirty="0" smtClean="0"/>
                <a:t>[7]</a:t>
              </a:r>
              <a:r>
                <a:rPr lang="cs-CZ" sz="1000" dirty="0" smtClean="0"/>
                <a:t>, </a:t>
              </a:r>
              <a:r>
                <a:rPr lang="cs-CZ" sz="1000" dirty="0"/>
                <a:t>zleva:</a:t>
              </a:r>
            </a:p>
            <a:p>
              <a:r>
                <a:rPr lang="cs-CZ" sz="1000" dirty="0"/>
                <a:t>* nestandardní USB fotoaparátů </a:t>
              </a:r>
              <a:r>
                <a:rPr lang="cs-CZ" sz="1000" dirty="0" err="1"/>
                <a:t>Lumix</a:t>
              </a:r>
              <a:endParaRPr lang="cs-CZ" sz="1000" dirty="0"/>
            </a:p>
            <a:p>
              <a:r>
                <a:rPr lang="cs-CZ" sz="1000" dirty="0"/>
                <a:t>* mini USB</a:t>
              </a:r>
            </a:p>
            <a:p>
              <a:r>
                <a:rPr lang="cs-CZ" sz="1000" dirty="0"/>
                <a:t>* typ B</a:t>
              </a:r>
            </a:p>
            <a:p>
              <a:r>
                <a:rPr lang="cs-CZ" sz="1000" dirty="0"/>
                <a:t>* samice typ A</a:t>
              </a:r>
            </a:p>
            <a:p>
              <a:r>
                <a:rPr lang="cs-CZ" sz="1000" dirty="0"/>
                <a:t>* typ A</a:t>
              </a:r>
            </a:p>
            <a:p>
              <a:r>
                <a:rPr lang="cs-CZ" sz="1000" dirty="0"/>
                <a:t>pro srovnání s jedním rublem (velikost české jednokorunové mince)</a:t>
              </a:r>
            </a:p>
          </p:txBody>
        </p:sp>
        <p:pic>
          <p:nvPicPr>
            <p:cNvPr id="3079" name="Picture 7" descr="http://upload.wikimedia.org/wikipedia/commons/thumb/4/4a/USB_types.jpg/330px-USB_typ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3504265"/>
              <a:ext cx="2628292" cy="1218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1457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</a:t>
            </a:r>
            <a:r>
              <a:rPr lang="cs-CZ" dirty="0" smtClean="0"/>
              <a:t>2. </a:t>
            </a:r>
            <a:r>
              <a:rPr lang="cs-CZ" dirty="0" smtClean="0"/>
              <a:t>pololetí šk. roku</a:t>
            </a:r>
          </a:p>
          <a:p>
            <a:r>
              <a:rPr lang="cs-CZ" dirty="0" smtClean="0"/>
              <a:t>Vytvořeno: 	</a:t>
            </a:r>
            <a:r>
              <a:rPr lang="cs-CZ" dirty="0" smtClean="0"/>
              <a:t>4. 4. 2012</a:t>
            </a:r>
            <a:r>
              <a:rPr lang="cs-CZ" dirty="0" smtClean="0"/>
              <a:t>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</a:t>
            </a:r>
            <a:r>
              <a:rPr lang="cs-CZ" dirty="0" smtClean="0"/>
              <a:t>]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cs.wikipedia.org/wiki/RJ_45</a:t>
            </a:r>
            <a:r>
              <a:rPr lang="cs-CZ" dirty="0" smtClean="0"/>
              <a:t> </a:t>
            </a:r>
            <a:endParaRPr lang="cs-CZ" dirty="0" smtClean="0"/>
          </a:p>
          <a:p>
            <a:pPr lvl="2"/>
            <a:r>
              <a:rPr lang="cs-CZ" dirty="0"/>
              <a:t>[</a:t>
            </a:r>
            <a:r>
              <a:rPr lang="cs-CZ" dirty="0" smtClean="0"/>
              <a:t>2]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upload.wikimedia.org/wikipedia/commons/thumb/d/d7/Ethernet_RJ45_connector_p1160054.jpg/650px-Ethernet_RJ45_connector_p1160054.jpg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cs.wikipedia.org/wiki/Digital_Visual_Interface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</a:t>
            </a:r>
            <a:r>
              <a:rPr lang="cs-CZ" dirty="0" smtClean="0"/>
              <a:t>4]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upload.wikimedia.org/wikipedia/commons/thumb/f/fb/DVI_Connector_Types.svg/277px-DVI_Connector_Types.svg.png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[5]</a:t>
            </a:r>
            <a:r>
              <a:rPr lang="cs-CZ" dirty="0" smtClean="0">
                <a:hlinkClick r:id="rId6"/>
              </a:rPr>
              <a:t>http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cs.wikipedia.org/wiki/HDMI</a:t>
            </a:r>
            <a:r>
              <a:rPr lang="cs-CZ" dirty="0" smtClean="0"/>
              <a:t>  </a:t>
            </a:r>
          </a:p>
          <a:p>
            <a:pPr lvl="2"/>
            <a:r>
              <a:rPr lang="cs-CZ" dirty="0" smtClean="0"/>
              <a:t>[6]</a:t>
            </a:r>
            <a:r>
              <a:rPr lang="cs-CZ" dirty="0" smtClean="0">
                <a:hlinkClick r:id="rId7"/>
              </a:rPr>
              <a:t>http</a:t>
            </a:r>
            <a:r>
              <a:rPr lang="cs-CZ" dirty="0">
                <a:hlinkClick r:id="rId7"/>
              </a:rPr>
              <a:t>://</a:t>
            </a:r>
            <a:r>
              <a:rPr lang="cs-CZ" dirty="0" smtClean="0">
                <a:hlinkClick r:id="rId7"/>
              </a:rPr>
              <a:t>upload.wikimedia.org/wikipedia/commons/thumb/c/ca/Hdmi.png/800px-Hdmi.png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[7]</a:t>
            </a:r>
            <a:r>
              <a:rPr lang="cs-CZ" dirty="0" smtClean="0">
                <a:hlinkClick r:id="rId8"/>
              </a:rPr>
              <a:t>http</a:t>
            </a:r>
            <a:r>
              <a:rPr lang="cs-CZ" dirty="0">
                <a:hlinkClick r:id="rId8"/>
              </a:rPr>
              <a:t>://</a:t>
            </a:r>
            <a:r>
              <a:rPr lang="cs-CZ" dirty="0" smtClean="0">
                <a:hlinkClick r:id="rId8"/>
              </a:rPr>
              <a:t>cs.wikipedia.org/wiki/USB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51</TotalTime>
  <Words>267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Georgia</vt:lpstr>
      <vt:lpstr>Trebuchet MS</vt:lpstr>
      <vt:lpstr>Aerodynamika</vt:lpstr>
      <vt:lpstr>Komunikační porty</vt:lpstr>
      <vt:lpstr>Síťový port</vt:lpstr>
      <vt:lpstr>Videosignál </vt:lpstr>
      <vt:lpstr>Videosignál </vt:lpstr>
      <vt:lpstr>USB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porty</dc:title>
  <dc:creator>Petr Machálek</dc:creator>
  <cp:lastModifiedBy>Petr Machálek</cp:lastModifiedBy>
  <cp:revision>7</cp:revision>
  <dcterms:created xsi:type="dcterms:W3CDTF">2012-04-04T12:46:53Z</dcterms:created>
  <dcterms:modified xsi:type="dcterms:W3CDTF">2012-04-04T13:38:39Z</dcterms:modified>
</cp:coreProperties>
</file>