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2" r:id="rId5"/>
    <p:sldId id="266" r:id="rId6"/>
    <p:sldId id="267" r:id="rId7"/>
    <p:sldId id="268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6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7. 3. 2012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IEEE_802.11n" TargetMode="External"/><Relationship Id="rId3" Type="http://schemas.openxmlformats.org/officeDocument/2006/relationships/hyperlink" Target="http://cs.wikipedia.org/wiki/Direct_Sequence_Spread_Spectrum" TargetMode="External"/><Relationship Id="rId7" Type="http://schemas.openxmlformats.org/officeDocument/2006/relationships/hyperlink" Target="http://cs.wikipedia.org/wiki/IEEE_802.11g" TargetMode="External"/><Relationship Id="rId2" Type="http://schemas.openxmlformats.org/officeDocument/2006/relationships/hyperlink" Target="http://cs.wikipedia.org/wiki/IEEE_802.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IEEE_802.11b" TargetMode="External"/><Relationship Id="rId5" Type="http://schemas.openxmlformats.org/officeDocument/2006/relationships/hyperlink" Target="http://cs.wikipedia.org/wiki/OFDM" TargetMode="External"/><Relationship Id="rId10" Type="http://schemas.openxmlformats.org/officeDocument/2006/relationships/hyperlink" Target="http://cs.wikipedia.org/w/index.php?title=IEEE_802.11ac&amp;action=edit&amp;redlink=1" TargetMode="External"/><Relationship Id="rId4" Type="http://schemas.openxmlformats.org/officeDocument/2006/relationships/hyperlink" Target="http://cs.wikipedia.org/wiki/IEEE_802.11a" TargetMode="External"/><Relationship Id="rId9" Type="http://schemas.openxmlformats.org/officeDocument/2006/relationships/hyperlink" Target="http://cs.wikipedia.org/wiki/MIM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3.alz.cz/Foto/FotoAddSmall/OV/OV201g-0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.alz.cz/ImgW.ashx?fd=f10&amp;cd=NM145n8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.alz.cz/ImgW.ashx?fd=f10&amp;cd=TP652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ec.co.uk/Networking_files/wifi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3.alz.cz/Foto/FotoAddSmall/OV/OV201g-02.jpg" TargetMode="External"/><Relationship Id="rId2" Type="http://schemas.openxmlformats.org/officeDocument/2006/relationships/hyperlink" Target="http://cs.wikipedia.org/wiki/WiF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tec.co.uk/Networking_files/wifi.jpg" TargetMode="External"/><Relationship Id="rId5" Type="http://schemas.openxmlformats.org/officeDocument/2006/relationships/hyperlink" Target="http://i.alz.cz/ImgW.ashx?fd=f10&amp;cd=TP652c" TargetMode="External"/><Relationship Id="rId4" Type="http://schemas.openxmlformats.org/officeDocument/2006/relationships/hyperlink" Target="http://i.alz.cz/ImgW.ashx?fd=f10&amp;cd=NM145n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Wi-Fi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Wi-Fi</a:t>
            </a:r>
            <a:r>
              <a:rPr lang="cs-CZ" sz="3600" baseline="30000" dirty="0" smtClean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Wi-Fi (nebo také </a:t>
            </a:r>
            <a:r>
              <a:rPr lang="cs-CZ" dirty="0" err="1"/>
              <a:t>Wi-fi</a:t>
            </a:r>
            <a:r>
              <a:rPr lang="cs-CZ" dirty="0"/>
              <a:t>, </a:t>
            </a:r>
            <a:r>
              <a:rPr lang="cs-CZ" dirty="0" err="1"/>
              <a:t>WiFi</a:t>
            </a:r>
            <a:r>
              <a:rPr lang="cs-CZ" dirty="0"/>
              <a:t>, </a:t>
            </a:r>
            <a:r>
              <a:rPr lang="cs-CZ" dirty="0" err="1"/>
              <a:t>Wifi</a:t>
            </a:r>
            <a:r>
              <a:rPr lang="cs-CZ" dirty="0"/>
              <a:t>, </a:t>
            </a:r>
            <a:r>
              <a:rPr lang="cs-CZ" dirty="0" err="1"/>
              <a:t>wi-fi</a:t>
            </a:r>
            <a:r>
              <a:rPr lang="cs-CZ" dirty="0"/>
              <a:t>, </a:t>
            </a:r>
            <a:r>
              <a:rPr lang="cs-CZ" dirty="0" err="1"/>
              <a:t>wifi</a:t>
            </a:r>
            <a:r>
              <a:rPr lang="cs-CZ" dirty="0"/>
              <a:t>) je v informatice označení pro několik standardů IEEE 802.11 popisujících bezdrátovou komunikaci v počítačových sítích (též </a:t>
            </a:r>
            <a:r>
              <a:rPr lang="cs-CZ" dirty="0" err="1"/>
              <a:t>Wireless</a:t>
            </a:r>
            <a:r>
              <a:rPr lang="cs-CZ" dirty="0"/>
              <a:t> LAN, WLAN). </a:t>
            </a:r>
            <a:endParaRPr lang="cs-CZ" dirty="0" smtClean="0"/>
          </a:p>
          <a:p>
            <a:pPr algn="just"/>
            <a:r>
              <a:rPr lang="cs-CZ" dirty="0" smtClean="0"/>
              <a:t>Tato technologie využívá </a:t>
            </a:r>
            <a:r>
              <a:rPr lang="cs-CZ" dirty="0" err="1" smtClean="0"/>
              <a:t>bezlicenčního</a:t>
            </a:r>
            <a:r>
              <a:rPr lang="cs-CZ" dirty="0" smtClean="0"/>
              <a:t> frekvenčního pásma, proto je ideální pro budování levné, ale výkonné sítě bez nutnosti pokládky kabelů. </a:t>
            </a:r>
          </a:p>
          <a:p>
            <a:pPr algn="just"/>
            <a:r>
              <a:rPr lang="cs-CZ" dirty="0" smtClean="0"/>
              <a:t>Samotný </a:t>
            </a:r>
            <a:r>
              <a:rPr lang="cs-CZ" dirty="0"/>
              <a:t>název </a:t>
            </a:r>
            <a:r>
              <a:rPr lang="cs-CZ" dirty="0" err="1"/>
              <a:t>WiFi</a:t>
            </a:r>
            <a:r>
              <a:rPr lang="cs-CZ" dirty="0"/>
              <a:t> vytvořilo </a:t>
            </a:r>
            <a:r>
              <a:rPr lang="cs-CZ" dirty="0" err="1"/>
              <a:t>Wireless</a:t>
            </a:r>
            <a:r>
              <a:rPr lang="cs-CZ" dirty="0"/>
              <a:t> </a:t>
            </a:r>
            <a:r>
              <a:rPr lang="cs-CZ" dirty="0" err="1"/>
              <a:t>Ethernet</a:t>
            </a:r>
            <a:r>
              <a:rPr lang="cs-CZ" dirty="0"/>
              <a:t> </a:t>
            </a:r>
            <a:r>
              <a:rPr lang="cs-CZ" dirty="0" err="1"/>
              <a:t>Compatibility</a:t>
            </a:r>
            <a:r>
              <a:rPr lang="cs-CZ" dirty="0"/>
              <a:t> Aliance. </a:t>
            </a:r>
            <a:endParaRPr lang="cs-CZ" dirty="0" smtClean="0"/>
          </a:p>
          <a:p>
            <a:pPr algn="just"/>
            <a:r>
              <a:rPr lang="cs-CZ" dirty="0" smtClean="0"/>
              <a:t>Název </a:t>
            </a:r>
            <a:r>
              <a:rPr lang="cs-CZ" dirty="0"/>
              <a:t>původně neměl znamenat </a:t>
            </a:r>
            <a:r>
              <a:rPr lang="cs-CZ" dirty="0" smtClean="0"/>
              <a:t>nic, </a:t>
            </a:r>
            <a:r>
              <a:rPr lang="cs-CZ" dirty="0"/>
              <a:t>ale časem se z něj stala slovní hříčka </a:t>
            </a:r>
            <a:r>
              <a:rPr lang="cs-CZ" dirty="0" err="1"/>
              <a:t>wireless</a:t>
            </a:r>
            <a:r>
              <a:rPr lang="cs-CZ" dirty="0"/>
              <a:t> </a:t>
            </a:r>
            <a:r>
              <a:rPr lang="cs-CZ" dirty="0" err="1"/>
              <a:t>fidelity</a:t>
            </a:r>
            <a:r>
              <a:rPr lang="cs-CZ" dirty="0"/>
              <a:t> (bezdrátová věrnost) analogicky k Hi-Fi (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fidelity</a:t>
            </a:r>
            <a:r>
              <a:rPr lang="cs-CZ" dirty="0"/>
              <a:t> – vysoká věrnost</a:t>
            </a:r>
            <a:r>
              <a:rPr lang="cs-CZ" dirty="0" smtClean="0"/>
              <a:t>).</a:t>
            </a:r>
          </a:p>
          <a:p>
            <a:pPr algn="just"/>
            <a:r>
              <a:rPr lang="cs-CZ" dirty="0"/>
              <a:t>Nejnovější standard 802.11n vznikl v roce 2008</a:t>
            </a:r>
            <a:r>
              <a:rPr lang="cs-CZ" dirty="0" smtClean="0"/>
              <a:t>. Používá </a:t>
            </a:r>
            <a:r>
              <a:rPr lang="cs-CZ" dirty="0"/>
              <a:t>více vysílačů a přijímačů, aby se zlepšil signál.</a:t>
            </a:r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Tabulka rychlostí</a:t>
            </a:r>
            <a:r>
              <a:rPr lang="cs-CZ" sz="3600" baseline="30000" dirty="0" smtClean="0"/>
              <a:t>[1]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4308439"/>
              </p:ext>
            </p:extLst>
          </p:nvPr>
        </p:nvGraphicFramePr>
        <p:xfrm>
          <a:off x="1403648" y="2060848"/>
          <a:ext cx="6472808" cy="3383280"/>
        </p:xfrm>
        <a:graphic>
          <a:graphicData uri="http://schemas.openxmlformats.org/drawingml/2006/table">
            <a:tbl>
              <a:tblPr/>
              <a:tblGrid>
                <a:gridCol w="1618202"/>
                <a:gridCol w="1618202"/>
                <a:gridCol w="1618202"/>
                <a:gridCol w="1618202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Standard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Pásmo</a:t>
                      </a:r>
                      <a:br>
                        <a:rPr lang="cs-CZ" dirty="0"/>
                      </a:br>
                      <a:r>
                        <a:rPr lang="cs-CZ" dirty="0"/>
                        <a:t>[GHz]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Maximální</a:t>
                      </a:r>
                      <a:br>
                        <a:rPr lang="cs-CZ"/>
                      </a:br>
                      <a:r>
                        <a:rPr lang="cs-CZ"/>
                        <a:t>rychlost</a:t>
                      </a:r>
                      <a:br>
                        <a:rPr lang="cs-CZ"/>
                      </a:br>
                      <a:r>
                        <a:rPr lang="cs-CZ"/>
                        <a:t>[Mbit/s]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Fyzická</a:t>
                      </a:r>
                      <a:br>
                        <a:rPr lang="cs-CZ" dirty="0"/>
                      </a:br>
                      <a:r>
                        <a:rPr lang="cs-CZ" dirty="0"/>
                        <a:t>vrstva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původní </a:t>
                      </a:r>
                      <a:r>
                        <a:rPr lang="cs-CZ">
                          <a:hlinkClick r:id="rId2" tooltip="IEEE 802.11"/>
                        </a:rPr>
                        <a:t>IEEE 802.11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hlinkClick r:id="rId3" tooltip="Direct Sequence Spread Spectrum"/>
                        </a:rPr>
                        <a:t>DSSS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hlinkClick r:id="rId4" tooltip="IEEE 802.11a"/>
                        </a:rPr>
                        <a:t>IEEE 802.11a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hlinkClick r:id="rId5" tooltip="OFDM"/>
                        </a:rPr>
                        <a:t>OFDM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hlinkClick r:id="rId6" tooltip="IEEE 802.11b"/>
                        </a:rPr>
                        <a:t>IEEE 802.11b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2,4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DSSS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hlinkClick r:id="rId7" tooltip="IEEE 802.11g"/>
                        </a:rPr>
                        <a:t>IEEE 802.11g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2,4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OFDM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hlinkClick r:id="rId8" tooltip="IEEE 802.11n"/>
                        </a:rPr>
                        <a:t>IEEE 802.11n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2,4 nebo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600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OFDM, </a:t>
                      </a:r>
                      <a:r>
                        <a:rPr lang="cs-CZ" dirty="0">
                          <a:hlinkClick r:id="rId9" tooltip="MIMO"/>
                        </a:rPr>
                        <a:t>MIMO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hlinkClick r:id="rId10" tooltip="IEEE 802.11ac (stránka neexistuje)"/>
                        </a:rPr>
                        <a:t>IEEE 802.11ac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2,4 nebo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1800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OFDM, </a:t>
                      </a:r>
                      <a:r>
                        <a:rPr lang="cs-CZ" dirty="0">
                          <a:hlinkClick r:id="rId9" tooltip="MIMO"/>
                        </a:rPr>
                        <a:t>MIMO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bg2">
                            <a:tint val="98000"/>
                            <a:shade val="90000"/>
                            <a:satMod val="160000"/>
                            <a:lumMod val="100000"/>
                          </a:schemeClr>
                        </a:gs>
                        <a:gs pos="52000">
                          <a:schemeClr val="bg2">
                            <a:tint val="95000"/>
                            <a:shade val="100000"/>
                            <a:satMod val="130000"/>
                            <a:lumMod val="130000"/>
                          </a:schemeClr>
                        </a:gs>
                        <a:gs pos="100000">
                          <a:schemeClr val="bg2">
                            <a:tint val="97000"/>
                            <a:shade val="100000"/>
                            <a:hueMod val="100000"/>
                            <a:satMod val="140000"/>
                            <a:lumMod val="8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662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Wi-Fi zařízení</a:t>
            </a:r>
            <a:r>
              <a:rPr lang="cs-CZ" sz="3600" baseline="30000" dirty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223224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Access point </a:t>
            </a:r>
            <a:r>
              <a:rPr lang="cs-CZ" b="1" dirty="0" smtClean="0"/>
              <a:t>(AP) </a:t>
            </a:r>
          </a:p>
          <a:p>
            <a:pPr lvl="1" algn="just"/>
            <a:r>
              <a:rPr lang="cs-CZ" dirty="0" smtClean="0"/>
              <a:t>Prvek</a:t>
            </a:r>
            <a:r>
              <a:rPr lang="cs-CZ" dirty="0"/>
              <a:t>, který umožňuje vysílat nebo přijímat data. </a:t>
            </a:r>
            <a:endParaRPr lang="cs-CZ" dirty="0" smtClean="0"/>
          </a:p>
          <a:p>
            <a:pPr lvl="1" algn="just"/>
            <a:r>
              <a:rPr lang="cs-CZ" dirty="0" smtClean="0"/>
              <a:t>AP </a:t>
            </a:r>
            <a:r>
              <a:rPr lang="cs-CZ" dirty="0"/>
              <a:t>jsou stěžejními prvky pro sítě WLAN. </a:t>
            </a:r>
            <a:endParaRPr lang="cs-CZ" dirty="0" smtClean="0"/>
          </a:p>
          <a:p>
            <a:pPr lvl="1" algn="just"/>
            <a:r>
              <a:rPr lang="cs-CZ" dirty="0" smtClean="0"/>
              <a:t>Hlavní </a:t>
            </a:r>
            <a:r>
              <a:rPr lang="cs-CZ" dirty="0"/>
              <a:t>AP vysílají pomocí všesměrových nebo směrových antén signál do širokého okolí a tento signál je přijímán AP jednotlivých uživatelů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27784" y="6309320"/>
            <a:ext cx="3470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i3.alz.cz/Foto/FotoAddSmall/OV/OV201g-02.jpg</a:t>
            </a:r>
            <a:r>
              <a:rPr lang="cs-CZ" sz="1000" dirty="0" smtClean="0"/>
              <a:t> [2] </a:t>
            </a:r>
            <a:endParaRPr lang="cs-CZ" sz="1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3645024"/>
            <a:ext cx="3470138" cy="268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Wi-Fi zařízení</a:t>
            </a:r>
            <a:r>
              <a:rPr lang="cs-CZ" sz="3600" baseline="30000" dirty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187220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Wi-Fi </a:t>
            </a:r>
            <a:r>
              <a:rPr lang="cs-CZ" b="1" dirty="0" err="1" smtClean="0"/>
              <a:t>router</a:t>
            </a:r>
            <a:endParaRPr lang="cs-CZ" b="1" dirty="0" smtClean="0"/>
          </a:p>
          <a:p>
            <a:pPr lvl="1" algn="just"/>
            <a:r>
              <a:rPr lang="cs-CZ" dirty="0" smtClean="0"/>
              <a:t>Kombinuje </a:t>
            </a:r>
            <a:r>
              <a:rPr lang="cs-CZ" dirty="0"/>
              <a:t>funkci klasického </a:t>
            </a:r>
            <a:r>
              <a:rPr lang="cs-CZ" dirty="0" err="1"/>
              <a:t>routeru</a:t>
            </a:r>
            <a:r>
              <a:rPr lang="cs-CZ" dirty="0"/>
              <a:t> a AP. </a:t>
            </a:r>
            <a:endParaRPr lang="cs-CZ" dirty="0" smtClean="0"/>
          </a:p>
          <a:p>
            <a:pPr lvl="1" algn="just"/>
            <a:r>
              <a:rPr lang="cs-CZ" dirty="0" smtClean="0"/>
              <a:t>Většinou </a:t>
            </a:r>
            <a:r>
              <a:rPr lang="cs-CZ" dirty="0"/>
              <a:t>je takový </a:t>
            </a:r>
            <a:r>
              <a:rPr lang="cs-CZ" dirty="0" err="1"/>
              <a:t>router</a:t>
            </a:r>
            <a:r>
              <a:rPr lang="cs-CZ" dirty="0"/>
              <a:t> vybaven jedním portem WAN (</a:t>
            </a:r>
            <a:r>
              <a:rPr lang="cs-CZ" dirty="0" err="1"/>
              <a:t>Wide</a:t>
            </a:r>
            <a:r>
              <a:rPr lang="cs-CZ" dirty="0"/>
              <a:t> Area Network), několika </a:t>
            </a:r>
            <a:r>
              <a:rPr lang="cs-CZ" dirty="0" err="1"/>
              <a:t>ethernetovými</a:t>
            </a:r>
            <a:r>
              <a:rPr lang="cs-CZ" dirty="0"/>
              <a:t> porty a anténou nebo anténami pro bezdrátovou komunikaci. </a:t>
            </a:r>
            <a:endParaRPr lang="cs-CZ" dirty="0" smtClean="0"/>
          </a:p>
          <a:p>
            <a:pPr lvl="1" algn="just"/>
            <a:r>
              <a:rPr lang="cs-CZ" dirty="0" smtClean="0"/>
              <a:t>Pomocí </a:t>
            </a:r>
            <a:r>
              <a:rPr lang="cs-CZ" dirty="0" err="1"/>
              <a:t>WiFi</a:t>
            </a:r>
            <a:r>
              <a:rPr lang="cs-CZ" dirty="0"/>
              <a:t> </a:t>
            </a:r>
            <a:r>
              <a:rPr lang="cs-CZ" dirty="0" err="1"/>
              <a:t>routeru</a:t>
            </a:r>
            <a:r>
              <a:rPr lang="cs-CZ" dirty="0"/>
              <a:t> si můžete snadno vytvořit svou domácí bezdrátovou síť.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25" y="3406054"/>
            <a:ext cx="3506142" cy="283488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835696" y="6381328"/>
            <a:ext cx="54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i.alz.cz/ImgW.ashx?fd=f10&amp;cd=NM145n82</a:t>
            </a:r>
            <a:r>
              <a:rPr lang="cs-CZ" sz="1000" dirty="0" smtClean="0"/>
              <a:t> [3]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857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Wi-Fi zařízení</a:t>
            </a:r>
            <a:r>
              <a:rPr lang="cs-CZ" sz="3600" baseline="30000" dirty="0"/>
              <a:t>[1]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187220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Wi-Fi karta</a:t>
            </a:r>
          </a:p>
          <a:p>
            <a:pPr lvl="1" algn="just"/>
            <a:r>
              <a:rPr lang="cs-CZ" dirty="0" smtClean="0"/>
              <a:t>Vkládá se do </a:t>
            </a:r>
            <a:r>
              <a:rPr lang="cs-CZ" dirty="0"/>
              <a:t>PCI nebo do notebookového portu </a:t>
            </a:r>
            <a:r>
              <a:rPr lang="cs-CZ" dirty="0" smtClean="0"/>
              <a:t>PCMCIA.</a:t>
            </a:r>
          </a:p>
          <a:p>
            <a:pPr lvl="1" algn="just"/>
            <a:r>
              <a:rPr lang="cs-CZ" dirty="0" smtClean="0"/>
              <a:t>Slouží </a:t>
            </a:r>
            <a:r>
              <a:rPr lang="cs-CZ" dirty="0"/>
              <a:t>pro připojení počítače nebo notebooku k </a:t>
            </a:r>
            <a:r>
              <a:rPr lang="cs-CZ" dirty="0" err="1"/>
              <a:t>WiFi</a:t>
            </a:r>
            <a:r>
              <a:rPr lang="cs-CZ" dirty="0"/>
              <a:t> síti podobně jako síťová karta slouží k připojení na LAN. </a:t>
            </a:r>
            <a:endParaRPr lang="cs-CZ" dirty="0" smtClean="0"/>
          </a:p>
          <a:p>
            <a:pPr lvl="1" algn="just"/>
            <a:r>
              <a:rPr lang="cs-CZ" dirty="0" smtClean="0"/>
              <a:t>Mnoho </a:t>
            </a:r>
            <a:r>
              <a:rPr lang="cs-CZ" dirty="0"/>
              <a:t>notebooků, ale i přenosných zařízení jako jsou různé mobilní telefony a PDA mají zabudován </a:t>
            </a:r>
            <a:r>
              <a:rPr lang="cs-CZ" dirty="0" err="1"/>
              <a:t>WiFi</a:t>
            </a:r>
            <a:r>
              <a:rPr lang="cs-CZ" dirty="0"/>
              <a:t> modul.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" b="22271"/>
          <a:stretch/>
        </p:blipFill>
        <p:spPr>
          <a:xfrm>
            <a:off x="1591141" y="3356992"/>
            <a:ext cx="5705475" cy="2880000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5" name="TextovéPole 4"/>
          <p:cNvSpPr txBox="1"/>
          <p:nvPr/>
        </p:nvSpPr>
        <p:spPr>
          <a:xfrm>
            <a:off x="1763688" y="6381328"/>
            <a:ext cx="547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Foto: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i.alz.cz/ImgW.ashx?fd=f10&amp;cd=TP652c</a:t>
            </a:r>
            <a:r>
              <a:rPr lang="cs-CZ" sz="1000" dirty="0" smtClean="0"/>
              <a:t> [4]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323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Příklad počítačové sítě s Wi-Fi</a:t>
            </a:r>
            <a:endParaRPr lang="cs-CZ" sz="3600" dirty="0"/>
          </a:p>
        </p:txBody>
      </p:sp>
      <p:pic>
        <p:nvPicPr>
          <p:cNvPr id="2050" name="Picture 2" descr="http://www.britec.co.uk/Networking_files/wifi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982926" cy="4418195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915816" y="6293052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</a:t>
            </a:r>
            <a:r>
              <a:rPr lang="cs-CZ" sz="1000" dirty="0"/>
              <a:t>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www.britec.co.uk/Networking_files/wifi.jpg</a:t>
            </a:r>
            <a:r>
              <a:rPr lang="cs-CZ" sz="1000" dirty="0" smtClean="0"/>
              <a:t> [5]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13621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35366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</a:t>
            </a:r>
            <a:r>
              <a:rPr lang="cs-CZ" smtClean="0"/>
              <a:t>	2. </a:t>
            </a:r>
            <a:r>
              <a:rPr lang="cs-CZ" dirty="0" smtClean="0"/>
              <a:t>pololetí šk. roku</a:t>
            </a:r>
          </a:p>
          <a:p>
            <a:r>
              <a:rPr lang="cs-CZ" dirty="0" smtClean="0"/>
              <a:t>Vytvořeno: 	7. 3. 2012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1"/>
            <a:r>
              <a:rPr lang="cs-CZ" dirty="0"/>
              <a:t>[1]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cs.wikipedia.org/wiki/WiFi</a:t>
            </a:r>
            <a:endParaRPr lang="cs-CZ" dirty="0" smtClean="0"/>
          </a:p>
          <a:p>
            <a:pPr lvl="1"/>
            <a:r>
              <a:rPr lang="cs-CZ" dirty="0"/>
              <a:t>[2]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i3.alz.cz/Foto/FotoAddSmall/OV/OV201g-02.jpg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[3]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i.alz.cz/ImgW.ashx?fd=f10&amp;cd=NM145n82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[4]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i.alz.cz/ImgW.ashx?fd=f10&amp;cd=TP652c</a:t>
            </a:r>
            <a:endParaRPr lang="cs-CZ" dirty="0" smtClean="0"/>
          </a:p>
          <a:p>
            <a:pPr lvl="1"/>
            <a:r>
              <a:rPr lang="cs-CZ" dirty="0"/>
              <a:t>[5]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www.britec.co.uk/Networking_files/wifi.jpg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59</TotalTime>
  <Words>351</Words>
  <Application>Microsoft Office PowerPoint</Application>
  <PresentationFormat>Předvádění na obrazovce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Aerodynamika</vt:lpstr>
      <vt:lpstr>Wi-Fi</vt:lpstr>
      <vt:lpstr>Wi-Fi[1]</vt:lpstr>
      <vt:lpstr>Tabulka rychlostí[1]</vt:lpstr>
      <vt:lpstr>Wi-Fi zařízení[1]</vt:lpstr>
      <vt:lpstr>Wi-Fi zařízení[1]</vt:lpstr>
      <vt:lpstr>Wi-Fi zařízení[1]</vt:lpstr>
      <vt:lpstr>Příklad počítačové sítě s Wi-Fi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</dc:title>
  <dc:creator>Petr Machálek</dc:creator>
  <cp:lastModifiedBy>Petr Machálek</cp:lastModifiedBy>
  <cp:revision>9</cp:revision>
  <dcterms:created xsi:type="dcterms:W3CDTF">2012-03-07T18:43:43Z</dcterms:created>
  <dcterms:modified xsi:type="dcterms:W3CDTF">2012-03-07T19:46:12Z</dcterms:modified>
</cp:coreProperties>
</file>