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25. 10. 2012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Software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792088"/>
          </a:xfrm>
        </p:spPr>
        <p:txBody>
          <a:bodyPr/>
          <a:lstStyle/>
          <a:p>
            <a:pPr algn="l"/>
            <a:r>
              <a:rPr lang="cs-CZ" sz="3600" dirty="0" smtClean="0"/>
              <a:t>Definice software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556792"/>
            <a:ext cx="6696744" cy="44644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Obecně lze říci, že software je programové vybavení </a:t>
            </a:r>
            <a:r>
              <a:rPr lang="cs-CZ" dirty="0" smtClean="0"/>
              <a:t>počítače např.:</a:t>
            </a:r>
            <a:endParaRPr lang="cs-CZ" dirty="0" smtClean="0"/>
          </a:p>
          <a:p>
            <a:pPr lvl="1"/>
            <a:r>
              <a:rPr lang="cs-CZ" dirty="0" smtClean="0"/>
              <a:t>BIOS</a:t>
            </a:r>
          </a:p>
          <a:p>
            <a:pPr lvl="1"/>
            <a:r>
              <a:rPr lang="cs-CZ" dirty="0" smtClean="0"/>
              <a:t>Operační systém</a:t>
            </a:r>
          </a:p>
          <a:p>
            <a:pPr lvl="1"/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Ovladače </a:t>
            </a:r>
            <a:endParaRPr lang="cs-CZ" dirty="0"/>
          </a:p>
          <a:p>
            <a:r>
              <a:rPr lang="cs-CZ" dirty="0" smtClean="0"/>
              <a:t>Je software důležitý?</a:t>
            </a:r>
          </a:p>
          <a:p>
            <a:pPr lvl="1"/>
            <a:r>
              <a:rPr lang="cs-CZ" dirty="0" smtClean="0"/>
              <a:t>Zatímco se při koupi počítače zaměřujeme na hardware, je to především software, který určuje způsob použití počítače. Samozřejmě, že nárokům softwaru musí odpovídat i hardware.</a:t>
            </a:r>
          </a:p>
          <a:p>
            <a:r>
              <a:rPr lang="cs-CZ" dirty="0" smtClean="0"/>
              <a:t>Nadneseně můžeme o počítači bez softwaru říci, že to je pouze </a:t>
            </a:r>
            <a:r>
              <a:rPr lang="cs-CZ" dirty="0"/>
              <a:t>hromádka do sebe </a:t>
            </a:r>
            <a:r>
              <a:rPr lang="cs-CZ" dirty="0" smtClean="0"/>
              <a:t>zapojených součástek</a:t>
            </a:r>
            <a:r>
              <a:rPr lang="cs-CZ" dirty="0"/>
              <a:t>, </a:t>
            </a:r>
            <a:r>
              <a:rPr lang="cs-CZ" dirty="0" smtClean="0"/>
              <a:t>ale navenek nefunkčních.</a:t>
            </a:r>
          </a:p>
          <a:p>
            <a:r>
              <a:rPr lang="cs-CZ" dirty="0" smtClean="0"/>
              <a:t>Software je </a:t>
            </a:r>
            <a:r>
              <a:rPr lang="cs-CZ" b="1" dirty="0" smtClean="0"/>
              <a:t>nedílnou součástí </a:t>
            </a:r>
            <a:r>
              <a:rPr lang="cs-CZ" dirty="0" smtClean="0"/>
              <a:t>počítače!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03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BIOS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696744" cy="403244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BIOS – basic input-output systém</a:t>
            </a:r>
          </a:p>
          <a:p>
            <a:pPr lvl="1"/>
            <a:r>
              <a:rPr lang="cs-CZ" dirty="0" smtClean="0"/>
              <a:t>stará se o úvodní otestování hardwaru</a:t>
            </a:r>
          </a:p>
          <a:p>
            <a:pPr lvl="1"/>
            <a:r>
              <a:rPr lang="cs-CZ" dirty="0" smtClean="0"/>
              <a:t>stará se o základní nakonfigurování hardware</a:t>
            </a:r>
          </a:p>
          <a:p>
            <a:pPr lvl="1"/>
            <a:r>
              <a:rPr lang="cs-CZ" dirty="0" smtClean="0"/>
              <a:t>stará se o zavedení operačního systému</a:t>
            </a:r>
          </a:p>
          <a:p>
            <a:r>
              <a:rPr lang="cs-CZ" dirty="0" smtClean="0"/>
              <a:t>Je uložen na základní desce ve </a:t>
            </a:r>
            <a:r>
              <a:rPr lang="cs-CZ" dirty="0" err="1" smtClean="0"/>
              <a:t>flash</a:t>
            </a:r>
            <a:r>
              <a:rPr lang="cs-CZ" dirty="0" smtClean="0"/>
              <a:t> paměti (dříve ROM, EEPROM)</a:t>
            </a:r>
          </a:p>
          <a:p>
            <a:r>
              <a:rPr lang="cs-CZ" dirty="0" smtClean="0"/>
              <a:t>V nynější době mají počítače tzv. duální BIOS (dvojitý) – druhý může být použit jako záložní nebo alternativní konfigurace PC</a:t>
            </a:r>
          </a:p>
          <a:p>
            <a:r>
              <a:rPr lang="cs-CZ" dirty="0" smtClean="0"/>
              <a:t>Jeho nastavení přenechte zkušeným uživatelům nebo správci IT (administrátor).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5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Operační systém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6696744" cy="453650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 zaveden </a:t>
            </a:r>
            <a:r>
              <a:rPr lang="cs-CZ" dirty="0" err="1" smtClean="0"/>
              <a:t>BIOSem</a:t>
            </a:r>
            <a:r>
              <a:rPr lang="cs-CZ" dirty="0" smtClean="0"/>
              <a:t> do paměti PC při startu počítače</a:t>
            </a:r>
          </a:p>
          <a:p>
            <a:r>
              <a:rPr lang="cs-CZ" dirty="0" smtClean="0"/>
              <a:t>Je to prostředník mezi uživatelem počítače a hardwarem a mezi aplikacemi</a:t>
            </a:r>
          </a:p>
          <a:p>
            <a:r>
              <a:rPr lang="cs-CZ" dirty="0" smtClean="0"/>
              <a:t>Umož</a:t>
            </a:r>
            <a:r>
              <a:rPr lang="cs-CZ" dirty="0" smtClean="0"/>
              <a:t>ňuje ovládání počítače</a:t>
            </a:r>
          </a:p>
          <a:p>
            <a:r>
              <a:rPr lang="cs-CZ" dirty="0" smtClean="0"/>
              <a:t>Přiděluje hardwarové prostředky aplikacím</a:t>
            </a:r>
          </a:p>
          <a:p>
            <a:r>
              <a:rPr lang="cs-CZ" dirty="0" smtClean="0"/>
              <a:t>Jedná se o velice složitý software a jeho vývoj trvá mnoho let</a:t>
            </a:r>
          </a:p>
          <a:p>
            <a:r>
              <a:rPr lang="cs-CZ" dirty="0" smtClean="0"/>
              <a:t>Nejpoužívanější operační systémy jsou:</a:t>
            </a:r>
          </a:p>
          <a:p>
            <a:pPr lvl="1"/>
            <a:r>
              <a:rPr lang="cs-CZ" dirty="0" smtClean="0"/>
              <a:t>Windows (placený)</a:t>
            </a:r>
          </a:p>
          <a:p>
            <a:pPr lvl="1"/>
            <a:r>
              <a:rPr lang="cs-CZ" dirty="0" smtClean="0"/>
              <a:t>Mac OS X (placený)</a:t>
            </a:r>
          </a:p>
          <a:p>
            <a:pPr lvl="1"/>
            <a:r>
              <a:rPr lang="cs-CZ" dirty="0" smtClean="0"/>
              <a:t>Linux (GNU licence)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6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Aplikace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412776"/>
            <a:ext cx="6696744" cy="4608512"/>
          </a:xfrm>
        </p:spPr>
        <p:txBody>
          <a:bodyPr/>
          <a:lstStyle/>
          <a:p>
            <a:r>
              <a:rPr lang="cs-CZ" dirty="0" smtClean="0"/>
              <a:t>Aplikace je program, který umožňuje uživateli provádět na počítači činnost, pro kterou je počítač určen.</a:t>
            </a:r>
          </a:p>
          <a:p>
            <a:r>
              <a:rPr lang="cs-CZ" dirty="0" smtClean="0"/>
              <a:t>Příklady aplikačního software:</a:t>
            </a:r>
            <a:endParaRPr lang="cs-CZ" dirty="0"/>
          </a:p>
          <a:p>
            <a:pPr lvl="1"/>
            <a:r>
              <a:rPr lang="cs-CZ" dirty="0" smtClean="0"/>
              <a:t>kancelářské aplikace (text. editor, tab. kalkulátor…)</a:t>
            </a:r>
          </a:p>
          <a:p>
            <a:pPr lvl="1"/>
            <a:r>
              <a:rPr lang="cs-CZ" dirty="0" smtClean="0"/>
              <a:t>grafické editory (úprava fotek a obrázků)</a:t>
            </a:r>
          </a:p>
          <a:p>
            <a:pPr lvl="1"/>
            <a:r>
              <a:rPr lang="cs-CZ" dirty="0" smtClean="0"/>
              <a:t>webové prohlížeče </a:t>
            </a:r>
          </a:p>
          <a:p>
            <a:pPr lvl="1"/>
            <a:r>
              <a:rPr lang="cs-CZ" dirty="0" smtClean="0"/>
              <a:t>IC – instant komunikátory (Skype, ICQ…)</a:t>
            </a:r>
          </a:p>
          <a:p>
            <a:pPr lvl="1"/>
            <a:r>
              <a:rPr lang="cs-CZ" dirty="0" smtClean="0"/>
              <a:t>hry</a:t>
            </a:r>
          </a:p>
          <a:p>
            <a:pPr lvl="1"/>
            <a:r>
              <a:rPr lang="cs-CZ" dirty="0" smtClean="0"/>
              <a:t>aplikace pro správu počítače (údržba a SW opravy)</a:t>
            </a:r>
          </a:p>
          <a:p>
            <a:pPr lvl="1"/>
            <a:r>
              <a:rPr lang="cs-CZ" dirty="0" smtClean="0"/>
              <a:t>antivirový software</a:t>
            </a:r>
          </a:p>
        </p:txBody>
      </p:sp>
    </p:spTree>
    <p:extLst>
      <p:ext uri="{BB962C8B-B14F-4D97-AF65-F5344CB8AC3E}">
        <p14:creationId xmlns:p14="http://schemas.microsoft.com/office/powerpoint/2010/main" val="393055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Když to stáhnu, tak to mám zadarmo?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691680"/>
            <a:ext cx="6696744" cy="432960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Samozřejmě, že ne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r>
              <a:rPr lang="cs-CZ" dirty="0" smtClean="0"/>
              <a:t>Vývoj každého software něco stojí (lidské zdroje, technické vybavení, obchodní model…), proto je potřeba se zajímat o tzv. licenci, pod kterou je SW distribuován.</a:t>
            </a:r>
          </a:p>
          <a:p>
            <a:r>
              <a:rPr lang="cs-CZ" dirty="0" smtClean="0"/>
              <a:t>Příklady licencí:</a:t>
            </a:r>
          </a:p>
          <a:p>
            <a:pPr lvl="1"/>
            <a:r>
              <a:rPr lang="cs-CZ" dirty="0" smtClean="0"/>
              <a:t>Freeware – pro domácí uživatele zcela zdarma</a:t>
            </a:r>
          </a:p>
          <a:p>
            <a:pPr lvl="1"/>
            <a:r>
              <a:rPr lang="cs-CZ" dirty="0" smtClean="0"/>
              <a:t>Demo – funkčně omezené nebo dočasné užívání SW</a:t>
            </a:r>
          </a:p>
          <a:p>
            <a:pPr lvl="1"/>
            <a:r>
              <a:rPr lang="cs-CZ" dirty="0" smtClean="0"/>
              <a:t>Shareware – SW k vyzkoušení, ale pak se musí koupit</a:t>
            </a:r>
          </a:p>
          <a:p>
            <a:pPr lvl="1"/>
            <a:r>
              <a:rPr lang="cs-CZ" dirty="0" err="1" smtClean="0"/>
              <a:t>Adware</a:t>
            </a:r>
            <a:r>
              <a:rPr lang="cs-CZ" dirty="0" smtClean="0"/>
              <a:t> – SW doplněn o reklamu, která se ukazuje během užívání softwaru (zdarma)</a:t>
            </a:r>
          </a:p>
          <a:p>
            <a:r>
              <a:rPr lang="cs-CZ" dirty="0" smtClean="0"/>
              <a:t>Použití software jiným způsobem než udává licence je </a:t>
            </a:r>
            <a:r>
              <a:rPr lang="cs-CZ" b="1" dirty="0" smtClean="0">
                <a:solidFill>
                  <a:srgbClr val="FF0000"/>
                </a:solidFill>
              </a:rPr>
              <a:t>porušením zákona!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5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4747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Autor: 		Petr Machálek</a:t>
            </a:r>
          </a:p>
          <a:p>
            <a:r>
              <a:rPr lang="cs-CZ" dirty="0" smtClean="0"/>
              <a:t>Vzdělávací oblast:	Člověk a svět práce</a:t>
            </a:r>
          </a:p>
          <a:p>
            <a:r>
              <a:rPr lang="cs-CZ" dirty="0" smtClean="0"/>
              <a:t>Vzdělávací obor: 	Digitální technologie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1. pololetí šk. roku</a:t>
            </a:r>
          </a:p>
          <a:p>
            <a:r>
              <a:rPr lang="cs-CZ" dirty="0" smtClean="0"/>
              <a:t>Vytvořeno: 		</a:t>
            </a:r>
            <a:r>
              <a:rPr lang="cs-CZ" dirty="0" smtClean="0"/>
              <a:t>25. 10. 2012</a:t>
            </a:r>
            <a:endParaRPr lang="cs-CZ" dirty="0" smtClean="0"/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učiva, žáci mají při výkladu k dispozici počítače k vyhledávání upřesňujících informací. </a:t>
            </a:r>
          </a:p>
          <a:p>
            <a:pPr lvl="1"/>
            <a:r>
              <a:rPr lang="cs-CZ" dirty="0" smtClean="0"/>
              <a:t>Dále je DUM žáky využíván při domácí přípravě.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6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Č_9.potx" id="{B512D168-2341-48B7-AB10-8E20591A9047}" vid="{89E0F234-C43E-49FB-8614-88130C71EC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PČ_9</Template>
  <TotalTime>66</TotalTime>
  <Words>384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Aerodynamika</vt:lpstr>
      <vt:lpstr>Software</vt:lpstr>
      <vt:lpstr>Definice software</vt:lpstr>
      <vt:lpstr>BIOS</vt:lpstr>
      <vt:lpstr>Operační systém</vt:lpstr>
      <vt:lpstr>Aplikace</vt:lpstr>
      <vt:lpstr>Když to stáhnu, tak to mám zadarmo?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Petr Machálek</dc:creator>
  <cp:lastModifiedBy>Petr Machálek</cp:lastModifiedBy>
  <cp:revision>9</cp:revision>
  <dcterms:created xsi:type="dcterms:W3CDTF">2012-10-25T17:03:45Z</dcterms:created>
  <dcterms:modified xsi:type="dcterms:W3CDTF">2012-10-25T18:12:23Z</dcterms:modified>
</cp:coreProperties>
</file>