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CC0000"/>
    <a:srgbClr val="8080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483768" y="2564904"/>
            <a:ext cx="40324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FRUIT</a:t>
            </a:r>
            <a:endParaRPr lang="cs-CZ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419872" y="3933056"/>
            <a:ext cx="2209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5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OVOCE</a:t>
            </a:r>
            <a:endParaRPr lang="cs-CZ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</a:p>
          <a:p>
            <a:pPr lvl="2"/>
            <a:r>
              <a:rPr lang="cs-CZ" dirty="0" smtClean="0"/>
              <a:t>Obrázky – http</a:t>
            </a:r>
            <a:r>
              <a:rPr lang="cs-CZ" dirty="0" smtClean="0"/>
              <a:t>://</a:t>
            </a:r>
            <a:r>
              <a:rPr lang="cs-CZ" dirty="0" smtClean="0"/>
              <a:t>commons.wikimedia.org</a:t>
            </a:r>
          </a:p>
          <a:p>
            <a:pPr lvl="2"/>
            <a:r>
              <a:rPr lang="cs-CZ" dirty="0" smtClean="0"/>
              <a:t>Zvuk - http://slovnik.seznam.cz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BANANA</a:t>
            </a:r>
            <a:endParaRPr lang="cs-CZ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Zástupný symbol pro obsah 5" descr="284px-Bananen_Fruch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348880"/>
            <a:ext cx="8505057" cy="4032448"/>
          </a:xfrm>
        </p:spPr>
      </p:pic>
      <p:pic>
        <p:nvPicPr>
          <p:cNvPr id="8" name="banana.wav">
            <a:hlinkClick r:id="" action="ppaction://media"/>
          </p:cNvPr>
          <p:cNvPicPr>
            <a:picLocks noRot="1" noChangeAspect="1"/>
          </p:cNvPicPr>
          <p:nvPr>
            <a:wavAudioFile r:embed="rId1" name="banana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4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CHERRY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 descr="415px-Prunus_cerasus_wisn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1556792"/>
            <a:ext cx="3536193" cy="5112568"/>
          </a:xfrm>
        </p:spPr>
      </p:pic>
      <p:pic>
        <p:nvPicPr>
          <p:cNvPr id="5" name="cherry.wav">
            <a:hlinkClick r:id="" action="ppaction://media"/>
          </p:cNvPr>
          <p:cNvPicPr>
            <a:picLocks noRot="1" noChangeAspect="1"/>
          </p:cNvPicPr>
          <p:nvPr>
            <a:wavAudioFile r:embed="rId1" name="cherry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STRAWBERRY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 descr="718px-Fragaria_Fruit_Close-u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1916832"/>
            <a:ext cx="5376739" cy="4493096"/>
          </a:xfrm>
        </p:spPr>
      </p:pic>
      <p:pic>
        <p:nvPicPr>
          <p:cNvPr id="5" name="strawberry.wav">
            <a:hlinkClick r:id="" action="ppaction://media"/>
          </p:cNvPr>
          <p:cNvPicPr>
            <a:picLocks noRot="1" noChangeAspect="1"/>
          </p:cNvPicPr>
          <p:nvPr>
            <a:wavAudioFile r:embed="rId1" name="strawberry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WATERMELON</a:t>
            </a:r>
            <a:endParaRPr lang="cs-CZ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 descr="800px-Watermelon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844824"/>
            <a:ext cx="6874483" cy="4666056"/>
          </a:xfrm>
        </p:spPr>
      </p:pic>
      <p:pic>
        <p:nvPicPr>
          <p:cNvPr id="5" name="watermelon.wav">
            <a:hlinkClick r:id="" action="ppaction://media"/>
          </p:cNvPr>
          <p:cNvPicPr>
            <a:picLocks noRot="1" noChangeAspect="1"/>
          </p:cNvPicPr>
          <p:nvPr>
            <a:wavAudioFile r:embed="rId1" name="watermelon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PEAR</a:t>
            </a:r>
            <a:endParaRPr lang="cs-CZ" dirty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 descr="Blake's_Pride_pea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628800"/>
            <a:ext cx="7005312" cy="5013176"/>
          </a:xfrm>
        </p:spPr>
      </p:pic>
      <p:pic>
        <p:nvPicPr>
          <p:cNvPr id="5" name="pear.wav">
            <a:hlinkClick r:id="" action="ppaction://media"/>
          </p:cNvPr>
          <p:cNvPicPr>
            <a:picLocks noRot="1" noChangeAspect="1"/>
          </p:cNvPicPr>
          <p:nvPr>
            <a:wavAudioFile r:embed="rId1" name="pear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APPLE</a:t>
            </a:r>
            <a:endParaRPr lang="cs-CZ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 descr="Dark_appl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2345720"/>
            <a:ext cx="4075287" cy="3819584"/>
          </a:xfrm>
        </p:spPr>
      </p:pic>
      <p:pic>
        <p:nvPicPr>
          <p:cNvPr id="5" name="apple.wav">
            <a:hlinkClick r:id="" action="ppaction://media"/>
          </p:cNvPr>
          <p:cNvPicPr>
            <a:picLocks noRot="1" noChangeAspect="1"/>
          </p:cNvPicPr>
          <p:nvPr>
            <a:wavAudioFile r:embed="rId1" name="apple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ORANGE</a:t>
            </a:r>
            <a:endParaRPr lang="cs-CZ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 descr="oran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2132856"/>
            <a:ext cx="7121320" cy="4032448"/>
          </a:xfrm>
        </p:spPr>
      </p:pic>
      <p:pic>
        <p:nvPicPr>
          <p:cNvPr id="5" name="orange.wav">
            <a:hlinkClick r:id="" action="ppaction://media"/>
          </p:cNvPr>
          <p:cNvPicPr>
            <a:picLocks noRot="1" noChangeAspect="1"/>
          </p:cNvPicPr>
          <p:nvPr>
            <a:wavAudioFile r:embed="rId1" name="orange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PEACH</a:t>
            </a:r>
            <a:endParaRPr lang="cs-CZ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 descr="peac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600200"/>
            <a:ext cx="5616624" cy="4927278"/>
          </a:xfrm>
        </p:spPr>
      </p:pic>
      <p:pic>
        <p:nvPicPr>
          <p:cNvPr id="5" name="peach.wav">
            <a:hlinkClick r:id="" action="ppaction://media"/>
          </p:cNvPr>
          <p:cNvPicPr>
            <a:picLocks noRot="1" noChangeAspect="1"/>
          </p:cNvPicPr>
          <p:nvPr>
            <a:wavAudioFile r:embed="rId1" name="peach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9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</Words>
  <Application>Microsoft Office PowerPoint</Application>
  <PresentationFormat>Předvádění na obrazovce (4:3)</PresentationFormat>
  <Paragraphs>13</Paragraphs>
  <Slides>10</Slides>
  <Notes>0</Notes>
  <HiddenSlides>0</HiddenSlides>
  <MMClips>8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BANANA</vt:lpstr>
      <vt:lpstr>CHERRY</vt:lpstr>
      <vt:lpstr>STRAWBERRY</vt:lpstr>
      <vt:lpstr>WATERMELON</vt:lpstr>
      <vt:lpstr>PEAR</vt:lpstr>
      <vt:lpstr>APPLE</vt:lpstr>
      <vt:lpstr>ORANGE</vt:lpstr>
      <vt:lpstr>PEACH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Sabina</dc:creator>
  <cp:lastModifiedBy>Sabina</cp:lastModifiedBy>
  <cp:revision>6</cp:revision>
  <dcterms:created xsi:type="dcterms:W3CDTF">2012-09-10T07:45:35Z</dcterms:created>
  <dcterms:modified xsi:type="dcterms:W3CDTF">2012-09-10T08:33:31Z</dcterms:modified>
</cp:coreProperties>
</file>