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lovnik.seznam.cz/" TargetMode="External"/><Relationship Id="rId2" Type="http://schemas.openxmlformats.org/officeDocument/2006/relationships/hyperlink" Target="http://commons.wikim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59832" y="2060848"/>
            <a:ext cx="28803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TOYS</a:t>
            </a:r>
            <a:endParaRPr lang="cs-CZ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03848" y="3645024"/>
            <a:ext cx="2528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HRAČKY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</a:p>
          <a:p>
            <a:pPr lvl="1"/>
            <a:r>
              <a:rPr lang="cs-CZ" dirty="0" smtClean="0"/>
              <a:t>Obrázky: </a:t>
            </a:r>
            <a:r>
              <a:rPr lang="cs-CZ" dirty="0" smtClean="0">
                <a:hlinkClick r:id="rId2"/>
              </a:rPr>
              <a:t>http://commons.wikimedia.org</a:t>
            </a:r>
            <a:endParaRPr lang="cs-CZ" dirty="0" smtClean="0"/>
          </a:p>
          <a:p>
            <a:pPr lvl="1"/>
            <a:r>
              <a:rPr lang="cs-CZ" smtClean="0"/>
              <a:t>Zvuk: </a:t>
            </a:r>
            <a:r>
              <a:rPr lang="cs-CZ" smtClean="0">
                <a:hlinkClick r:id="rId3"/>
              </a:rPr>
              <a:t>http://slovnik.seznam.cz</a:t>
            </a:r>
            <a:endParaRPr lang="cs-CZ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TEDDY BEAR</a:t>
            </a:r>
            <a:endParaRPr lang="cs-CZ" dirty="0"/>
          </a:p>
        </p:txBody>
      </p:sp>
      <p:pic>
        <p:nvPicPr>
          <p:cNvPr id="4" name="Zástupný symbol pro obsah 3" descr="teddy bea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1765" y="1600200"/>
            <a:ext cx="6780469" cy="4525963"/>
          </a:xfrm>
        </p:spPr>
      </p:pic>
      <p:pic>
        <p:nvPicPr>
          <p:cNvPr id="5" name="en-058127.wav">
            <a:hlinkClick r:id="" action="ppaction://media"/>
          </p:cNvPr>
          <p:cNvPicPr>
            <a:picLocks noRot="1" noChangeAspect="1"/>
          </p:cNvPicPr>
          <p:nvPr>
            <a:wavAudioFile r:embed="rId1" name="en-058127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(TOY) </a:t>
            </a:r>
            <a:r>
              <a:rPr lang="cs-CZ" dirty="0" smtClean="0"/>
              <a:t>CAR</a:t>
            </a:r>
            <a:endParaRPr lang="cs-CZ" dirty="0"/>
          </a:p>
        </p:txBody>
      </p:sp>
      <p:pic>
        <p:nvPicPr>
          <p:cNvPr id="4" name="Zástupný symbol pro obsah 3" descr="CA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556792"/>
            <a:ext cx="6528725" cy="4896544"/>
          </a:xfrm>
        </p:spPr>
      </p:pic>
      <p:pic>
        <p:nvPicPr>
          <p:cNvPr id="6" name="CAR.wav">
            <a:hlinkClick r:id="" action="ppaction://media"/>
          </p:cNvPr>
          <p:cNvPicPr>
            <a:picLocks noRot="1" noChangeAspect="1"/>
          </p:cNvPicPr>
          <p:nvPr>
            <a:wavAudioFile r:embed="rId1" name="CAR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DOLLY</a:t>
            </a:r>
            <a:endParaRPr lang="cs-CZ" dirty="0"/>
          </a:p>
        </p:txBody>
      </p:sp>
      <p:pic>
        <p:nvPicPr>
          <p:cNvPr id="6" name="Zástupný symbol pro obsah 5" descr="doll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412776"/>
            <a:ext cx="5445224" cy="5445224"/>
          </a:xfrm>
        </p:spPr>
      </p:pic>
      <p:pic>
        <p:nvPicPr>
          <p:cNvPr id="7" name="dolly.wav">
            <a:hlinkClick r:id="" action="ppaction://media"/>
          </p:cNvPr>
          <p:cNvPicPr>
            <a:picLocks noRot="1" noChangeAspect="1"/>
          </p:cNvPicPr>
          <p:nvPr>
            <a:wavAudioFile r:embed="rId1" name="dolly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(MODEL) </a:t>
            </a:r>
            <a:r>
              <a:rPr lang="cs-CZ" dirty="0" smtClean="0"/>
              <a:t>TRAIN</a:t>
            </a:r>
            <a:endParaRPr lang="cs-CZ" dirty="0"/>
          </a:p>
        </p:txBody>
      </p:sp>
      <p:pic>
        <p:nvPicPr>
          <p:cNvPr id="4" name="Zástupný symbol pro obsah 3" descr="trai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5405" y="1600200"/>
            <a:ext cx="6793190" cy="4525963"/>
          </a:xfrm>
        </p:spPr>
      </p:pic>
      <p:pic>
        <p:nvPicPr>
          <p:cNvPr id="5" name="TRAIN.wav">
            <a:hlinkClick r:id="" action="ppaction://media"/>
          </p:cNvPr>
          <p:cNvPicPr>
            <a:picLocks noRot="1" noChangeAspect="1"/>
          </p:cNvPicPr>
          <p:nvPr>
            <a:wavAudioFile r:embed="rId1" name="TRAIN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BALL</a:t>
            </a:r>
            <a:endParaRPr lang="cs-CZ" dirty="0"/>
          </a:p>
        </p:txBody>
      </p:sp>
      <p:pic>
        <p:nvPicPr>
          <p:cNvPr id="4" name="Zástupný symbol pro obsah 3" descr="BALL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  <p:pic>
        <p:nvPicPr>
          <p:cNvPr id="5" name="BALL.wav">
            <a:hlinkClick r:id="" action="ppaction://media"/>
          </p:cNvPr>
          <p:cNvPicPr>
            <a:picLocks noRot="1" noChangeAspect="1"/>
          </p:cNvPicPr>
          <p:nvPr>
            <a:wavAudioFile r:embed="rId1" name="BALL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52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SCOOTER</a:t>
            </a:r>
            <a:endParaRPr lang="cs-CZ" dirty="0"/>
          </a:p>
        </p:txBody>
      </p:sp>
      <p:pic>
        <p:nvPicPr>
          <p:cNvPr id="4" name="Zástupný symbol pro obsah 3" descr="SCOOT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9966" y="1600200"/>
            <a:ext cx="7184068" cy="4525963"/>
          </a:xfrm>
        </p:spPr>
      </p:pic>
      <p:pic>
        <p:nvPicPr>
          <p:cNvPr id="5" name="SCOOTER.wav">
            <a:hlinkClick r:id="" action="ppaction://media"/>
          </p:cNvPr>
          <p:cNvPicPr>
            <a:picLocks noRot="1" noChangeAspect="1"/>
          </p:cNvPicPr>
          <p:nvPr>
            <a:wavAudioFile r:embed="rId1" name="SCOOTER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PLANE</a:t>
            </a:r>
            <a:endParaRPr lang="cs-CZ" dirty="0"/>
          </a:p>
        </p:txBody>
      </p:sp>
      <p:pic>
        <p:nvPicPr>
          <p:cNvPr id="6" name="Zástupný symbol pro obsah 5" descr="PLAN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3" y="1600200"/>
            <a:ext cx="6840760" cy="4525963"/>
          </a:xfrm>
        </p:spPr>
      </p:pic>
      <p:pic>
        <p:nvPicPr>
          <p:cNvPr id="7" name="PLANE.wav">
            <a:hlinkClick r:id="" action="ppaction://media"/>
          </p:cNvPr>
          <p:cNvPicPr>
            <a:picLocks noRot="1" noChangeAspect="1"/>
          </p:cNvPicPr>
          <p:nvPr>
            <a:wavAudioFile r:embed="rId1" name="PLANE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ROBOT</a:t>
            </a:r>
            <a:endParaRPr lang="cs-CZ" dirty="0"/>
          </a:p>
        </p:txBody>
      </p:sp>
      <p:pic>
        <p:nvPicPr>
          <p:cNvPr id="4" name="Zástupný symbol pro obsah 3" descr="ROBO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1556792"/>
            <a:ext cx="3836702" cy="4965706"/>
          </a:xfrm>
        </p:spPr>
      </p:pic>
      <p:pic>
        <p:nvPicPr>
          <p:cNvPr id="5" name="ROBOT.wav">
            <a:hlinkClick r:id="" action="ppaction://media"/>
          </p:cNvPr>
          <p:cNvPicPr>
            <a:picLocks noRot="1" noChangeAspect="1"/>
          </p:cNvPicPr>
          <p:nvPr>
            <a:wavAudioFile r:embed="rId1" name="ROBOT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8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</Words>
  <Application>Microsoft Office PowerPoint</Application>
  <PresentationFormat>Předvádění na obrazovce (4:3)</PresentationFormat>
  <Paragraphs>13</Paragraphs>
  <Slides>10</Slides>
  <Notes>0</Notes>
  <HiddenSlides>0</HiddenSlides>
  <MMClips>8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TEDDY BEAR</vt:lpstr>
      <vt:lpstr>(TOY) CAR</vt:lpstr>
      <vt:lpstr>DOLLY</vt:lpstr>
      <vt:lpstr>(MODEL) TRAIN</vt:lpstr>
      <vt:lpstr>BALL</vt:lpstr>
      <vt:lpstr>SCOOTER</vt:lpstr>
      <vt:lpstr>PLANE</vt:lpstr>
      <vt:lpstr>ROBOT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Sabina</dc:creator>
  <cp:lastModifiedBy>Sabina</cp:lastModifiedBy>
  <cp:revision>8</cp:revision>
  <dcterms:created xsi:type="dcterms:W3CDTF">2012-11-29T21:54:48Z</dcterms:created>
  <dcterms:modified xsi:type="dcterms:W3CDTF">2012-11-29T22:58:22Z</dcterms:modified>
</cp:coreProperties>
</file>