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4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4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54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5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4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0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9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0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31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31CFF-0C61-449A-B98B-DFE2BC230155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BF73-435C-44C9-8F24-C938CB4662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3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40844" y="2489813"/>
            <a:ext cx="2473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10377" y="4293096"/>
            <a:ext cx="2134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BARVY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42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endParaRPr lang="cs-CZ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3927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GREY</a:t>
            </a:r>
            <a:endParaRPr lang="cs-CZ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2486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87905" y="62522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3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endParaRPr lang="cs-CZ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4548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0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7" name="en-04684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0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endParaRPr lang="cs-CZ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0579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endParaRPr lang="cs-CZ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6596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41410" y="62477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2478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212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6485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987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BROWN</a:t>
            </a:r>
            <a:endParaRPr lang="cs-CZ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0689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72407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1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4241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BLACK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16" y="1672125"/>
            <a:ext cx="5849167" cy="4382112"/>
          </a:xfrm>
        </p:spPr>
      </p:pic>
      <p:pic>
        <p:nvPicPr>
          <p:cNvPr id="5" name="en-00540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367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</Words>
  <Application>Microsoft Office PowerPoint</Application>
  <PresentationFormat>Předvádění na obrazovce (4:3)</PresentationFormat>
  <Paragraphs>13</Paragraphs>
  <Slides>12</Slides>
  <Notes>0</Notes>
  <HiddenSlides>0</HiddenSlides>
  <MMClips>11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RED</vt:lpstr>
      <vt:lpstr>BLUE</vt:lpstr>
      <vt:lpstr>YELLOW</vt:lpstr>
      <vt:lpstr>GREEN</vt:lpstr>
      <vt:lpstr>WHITE</vt:lpstr>
      <vt:lpstr>BROWN</vt:lpstr>
      <vt:lpstr>PINK</vt:lpstr>
      <vt:lpstr>BLACK</vt:lpstr>
      <vt:lpstr>ORANGE</vt:lpstr>
      <vt:lpstr>GREY</vt:lpstr>
      <vt:lpstr>PURPLE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Martina</cp:lastModifiedBy>
  <cp:revision>3</cp:revision>
  <dcterms:created xsi:type="dcterms:W3CDTF">2012-11-15T22:27:26Z</dcterms:created>
  <dcterms:modified xsi:type="dcterms:W3CDTF">2012-11-15T22:56:00Z</dcterms:modified>
</cp:coreProperties>
</file>