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6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2. 1. 2013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2. 1. 2013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2. 1. 2013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2. 1. 2013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lisbury.edu/helpdesk/images/smartphone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lisbury.edu/helpdesk/images/smartphone.jpg" TargetMode="External"/><Relationship Id="rId2" Type="http://schemas.openxmlformats.org/officeDocument/2006/relationships/hyperlink" Target="http://cs.wikipedia.org/wiki/Smartphon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chytrý telefon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Smartphone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0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err="1" smtClean="0"/>
              <a:t>Smartphone</a:t>
            </a:r>
            <a:r>
              <a:rPr lang="cs-CZ" sz="3600" dirty="0" smtClean="0"/>
              <a:t>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3096344" cy="4104456"/>
          </a:xfrm>
        </p:spPr>
        <p:txBody>
          <a:bodyPr>
            <a:normAutofit/>
          </a:bodyPr>
          <a:lstStyle/>
          <a:p>
            <a:r>
              <a:rPr lang="cs-CZ" dirty="0" smtClean="0"/>
              <a:t>V českém </a:t>
            </a:r>
            <a:r>
              <a:rPr lang="cs-CZ" dirty="0"/>
              <a:t>překladu </a:t>
            </a:r>
            <a:r>
              <a:rPr lang="cs-CZ" dirty="0" smtClean="0"/>
              <a:t>„chytrý telefon“ </a:t>
            </a:r>
            <a:r>
              <a:rPr lang="cs-CZ" dirty="0"/>
              <a:t>je mobilní telefon, který využívá pokročilý operační systém a aplikační rozhraní, které umožní instalaci nebo úpravy programů. </a:t>
            </a:r>
            <a:r>
              <a:rPr lang="cs-CZ" dirty="0" smtClean="0"/>
              <a:t>[1]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2042846"/>
            <a:ext cx="4513684" cy="3385263"/>
          </a:xfrm>
          <a:prstGeom prst="rect">
            <a:avLst/>
          </a:prstGeom>
          <a:effectLst>
            <a:softEdge rad="101600"/>
          </a:effectLst>
        </p:spPr>
      </p:pic>
      <p:sp>
        <p:nvSpPr>
          <p:cNvPr id="5" name="TextovéPole 4"/>
          <p:cNvSpPr txBox="1"/>
          <p:nvPr/>
        </p:nvSpPr>
        <p:spPr>
          <a:xfrm>
            <a:off x="4668602" y="5428109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Foto: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www.salisbury.edu/helpdesk/images/smartphone.jpg</a:t>
            </a:r>
            <a:r>
              <a:rPr lang="cs-CZ" sz="1000" dirty="0" smtClean="0"/>
              <a:t> [2]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65003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Operační systémy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000" dirty="0" smtClean="0"/>
              <a:t>V operačních systémech lze vytvořit vlastní aplikace a podle toho, které si do </a:t>
            </a:r>
            <a:r>
              <a:rPr lang="cs-CZ" sz="2000" dirty="0" err="1" smtClean="0"/>
              <a:t>smartphone</a:t>
            </a:r>
            <a:r>
              <a:rPr lang="cs-CZ" sz="2000" dirty="0" smtClean="0"/>
              <a:t> nainstalujeme, určíme způsob použití telefonu.</a:t>
            </a:r>
          </a:p>
          <a:p>
            <a:pPr algn="just"/>
            <a:r>
              <a:rPr lang="cs-CZ" sz="2000" dirty="0" smtClean="0"/>
              <a:t>Nejčastější druhy operačních systémů:</a:t>
            </a:r>
          </a:p>
          <a:p>
            <a:pPr lvl="1"/>
            <a:r>
              <a:rPr lang="cs-CZ" dirty="0" smtClean="0"/>
              <a:t>Android </a:t>
            </a:r>
          </a:p>
          <a:p>
            <a:pPr lvl="1"/>
            <a:r>
              <a:rPr lang="cs-CZ" dirty="0" smtClean="0"/>
              <a:t>Windows Mobile </a:t>
            </a:r>
          </a:p>
          <a:p>
            <a:pPr lvl="1"/>
            <a:r>
              <a:rPr lang="cs-CZ" dirty="0" smtClean="0"/>
              <a:t>Windows </a:t>
            </a:r>
            <a:r>
              <a:rPr lang="cs-CZ" dirty="0" err="1" smtClean="0"/>
              <a:t>Phone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iOS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Symbian</a:t>
            </a:r>
            <a:r>
              <a:rPr lang="cs-CZ" dirty="0" smtClean="0"/>
              <a:t> OS </a:t>
            </a:r>
          </a:p>
          <a:p>
            <a:pPr lvl="1"/>
            <a:r>
              <a:rPr lang="cs-CZ" dirty="0" err="1" smtClean="0"/>
              <a:t>MeeGo</a:t>
            </a:r>
            <a:endParaRPr lang="cs-CZ" dirty="0" smtClean="0"/>
          </a:p>
          <a:p>
            <a:pPr lvl="1"/>
            <a:r>
              <a:rPr lang="cs-CZ" dirty="0" err="1" smtClean="0"/>
              <a:t>Bada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PalmOS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85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Funkce </a:t>
            </a:r>
            <a:r>
              <a:rPr lang="cs-CZ" sz="3600" dirty="0" err="1" smtClean="0"/>
              <a:t>smartphone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Smartphone</a:t>
            </a:r>
            <a:r>
              <a:rPr lang="cs-CZ" dirty="0" smtClean="0"/>
              <a:t> svou škálou funkcí zcela nahradily PDA (</a:t>
            </a:r>
            <a:r>
              <a:rPr lang="cs-CZ" dirty="0" err="1" smtClean="0"/>
              <a:t>Personal</a:t>
            </a:r>
            <a:r>
              <a:rPr lang="cs-CZ" dirty="0" smtClean="0"/>
              <a:t> Digital </a:t>
            </a:r>
            <a:r>
              <a:rPr lang="cs-CZ" dirty="0" err="1" smtClean="0"/>
              <a:t>Assistant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Výběr </a:t>
            </a:r>
            <a:r>
              <a:rPr lang="cs-CZ" dirty="0"/>
              <a:t>některých </a:t>
            </a:r>
            <a:r>
              <a:rPr lang="cs-CZ" dirty="0" smtClean="0"/>
              <a:t>funkcí [</a:t>
            </a:r>
            <a:r>
              <a:rPr lang="cs-CZ" dirty="0"/>
              <a:t>1</a:t>
            </a:r>
            <a:r>
              <a:rPr lang="cs-CZ" dirty="0" smtClean="0"/>
              <a:t>]:</a:t>
            </a:r>
            <a:endParaRPr lang="cs-CZ" dirty="0" smtClean="0"/>
          </a:p>
          <a:p>
            <a:pPr lvl="2"/>
            <a:r>
              <a:rPr lang="cs-CZ" dirty="0" smtClean="0"/>
              <a:t>Velmi důležitá je synchronizace s počítačem, velmi často prostřednictvím internetu</a:t>
            </a:r>
            <a:endParaRPr lang="cs-CZ" dirty="0" smtClean="0"/>
          </a:p>
          <a:p>
            <a:pPr lvl="2"/>
            <a:r>
              <a:rPr lang="cs-CZ" dirty="0" smtClean="0"/>
              <a:t>mobilní </a:t>
            </a:r>
            <a:r>
              <a:rPr lang="cs-CZ" dirty="0"/>
              <a:t>verze kancelářského balíku Office</a:t>
            </a:r>
          </a:p>
          <a:p>
            <a:pPr lvl="2"/>
            <a:r>
              <a:rPr lang="cs-CZ" dirty="0" smtClean="0"/>
              <a:t>emailový </a:t>
            </a:r>
            <a:r>
              <a:rPr lang="cs-CZ" dirty="0"/>
              <a:t>klient</a:t>
            </a:r>
          </a:p>
          <a:p>
            <a:pPr lvl="2"/>
            <a:r>
              <a:rPr lang="cs-CZ" dirty="0" smtClean="0"/>
              <a:t>souborový manažer</a:t>
            </a:r>
          </a:p>
          <a:p>
            <a:pPr lvl="2"/>
            <a:r>
              <a:rPr lang="cs-CZ" dirty="0" smtClean="0"/>
              <a:t>multimediální </a:t>
            </a:r>
            <a:r>
              <a:rPr lang="cs-CZ" dirty="0"/>
              <a:t>přehrávač</a:t>
            </a:r>
          </a:p>
          <a:p>
            <a:pPr lvl="2"/>
            <a:r>
              <a:rPr lang="cs-CZ" dirty="0" smtClean="0"/>
              <a:t>možnosti přizpůsobení (Personalizace)</a:t>
            </a:r>
          </a:p>
          <a:p>
            <a:pPr lvl="2"/>
            <a:r>
              <a:rPr lang="cs-CZ" dirty="0" smtClean="0"/>
              <a:t>podpora </a:t>
            </a:r>
            <a:r>
              <a:rPr lang="cs-CZ" dirty="0"/>
              <a:t>paměťových </a:t>
            </a:r>
            <a:r>
              <a:rPr lang="cs-CZ" dirty="0" smtClean="0"/>
              <a:t>karet</a:t>
            </a:r>
          </a:p>
          <a:p>
            <a:pPr lvl="2"/>
            <a:r>
              <a:rPr lang="cs-CZ" dirty="0" smtClean="0"/>
              <a:t>internetový prohlížeč</a:t>
            </a:r>
          </a:p>
        </p:txBody>
      </p:sp>
    </p:spTree>
    <p:extLst>
      <p:ext uri="{BB962C8B-B14F-4D97-AF65-F5344CB8AC3E}">
        <p14:creationId xmlns:p14="http://schemas.microsoft.com/office/powerpoint/2010/main" val="177267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Nevýhody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Náročné aplika</a:t>
            </a:r>
            <a:r>
              <a:rPr lang="cs-CZ" dirty="0" smtClean="0"/>
              <a:t>ce vyžadují výkonný hardware, a ten vyžaduje více elektrické energie:</a:t>
            </a:r>
          </a:p>
          <a:p>
            <a:pPr lvl="2"/>
            <a:r>
              <a:rPr lang="cs-CZ" dirty="0" smtClean="0"/>
              <a:t>Nízká výdrž na baterie</a:t>
            </a:r>
          </a:p>
          <a:p>
            <a:pPr lvl="2"/>
            <a:r>
              <a:rPr lang="cs-CZ" dirty="0" smtClean="0"/>
              <a:t>Větší hmotnost (kvůli velkým bateriím)</a:t>
            </a:r>
          </a:p>
          <a:p>
            <a:r>
              <a:rPr lang="cs-CZ" dirty="0" smtClean="0"/>
              <a:t>Větší rozměry:</a:t>
            </a:r>
          </a:p>
          <a:p>
            <a:pPr lvl="2"/>
            <a:r>
              <a:rPr lang="cs-CZ" dirty="0" smtClean="0"/>
              <a:t>Mnoho technologií na jednom místě</a:t>
            </a:r>
          </a:p>
          <a:p>
            <a:pPr lvl="2"/>
            <a:r>
              <a:rPr lang="cs-CZ" dirty="0" smtClean="0"/>
              <a:t>Nutnost odvodu tepla</a:t>
            </a:r>
          </a:p>
          <a:p>
            <a:pPr lvl="2"/>
            <a:r>
              <a:rPr lang="cs-CZ" dirty="0" smtClean="0"/>
              <a:t>Prohlížení webu je pohodlnější na větších displejích </a:t>
            </a:r>
          </a:p>
          <a:p>
            <a:r>
              <a:rPr lang="cs-CZ" dirty="0" smtClean="0"/>
              <a:t>Cena</a:t>
            </a:r>
          </a:p>
          <a:p>
            <a:pPr lvl="2"/>
            <a:r>
              <a:rPr lang="cs-CZ" dirty="0" smtClean="0"/>
              <a:t>Cena dnešních chytrých telefonů je vysoká a je srovnatelná s cenou například dvou ledniček nebo ojetého auta! </a:t>
            </a:r>
          </a:p>
          <a:p>
            <a:pPr lvl="2"/>
            <a:r>
              <a:rPr lang="cs-CZ" dirty="0" smtClean="0"/>
              <a:t>Před koupí </a:t>
            </a:r>
            <a:r>
              <a:rPr lang="cs-CZ" dirty="0" err="1" smtClean="0"/>
              <a:t>smartphone</a:t>
            </a:r>
            <a:r>
              <a:rPr lang="cs-CZ" dirty="0" smtClean="0"/>
              <a:t> bychom měli důkladně zvážit, jakým způsobem jej budeme využívat a nenechat se strhnout reklamní masáží nebo módními trendy.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64169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svět práce</a:t>
            </a:r>
          </a:p>
          <a:p>
            <a:r>
              <a:rPr lang="cs-CZ" dirty="0" smtClean="0"/>
              <a:t>Vzdělávací obor: 	Digitální technologie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	</a:t>
            </a:r>
            <a:r>
              <a:rPr lang="cs-CZ" dirty="0" smtClean="0"/>
              <a:t>2. 1. 2013</a:t>
            </a:r>
            <a:endParaRPr lang="cs-CZ" dirty="0" smtClean="0"/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učiva, žáci mají při výkladu k dispozici počítače k vyhledávání upřesňujících informací. </a:t>
            </a:r>
          </a:p>
          <a:p>
            <a:pPr lvl="1"/>
            <a:r>
              <a:rPr lang="cs-CZ" dirty="0" smtClean="0"/>
              <a:t>Dále je DUM žáky využíván při domácí přípravě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 smtClean="0"/>
              <a:t>[1</a:t>
            </a:r>
            <a:r>
              <a:rPr lang="cs-CZ" dirty="0"/>
              <a:t>]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cs.wikipedia.org/wiki/Smartphone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[2</a:t>
            </a:r>
            <a:r>
              <a:rPr lang="cs-CZ" dirty="0"/>
              <a:t>]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www.salisbury.edu/helpdesk/images/smartphone.jpg</a:t>
            </a:r>
            <a:r>
              <a:rPr lang="cs-CZ" dirty="0" smtClean="0"/>
              <a:t> </a:t>
            </a:r>
            <a:endParaRPr lang="cs-CZ" dirty="0" smtClean="0"/>
          </a:p>
          <a:p>
            <a:pPr marL="640080" lvl="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126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Č_9.potx" id="{B512D168-2341-48B7-AB10-8E20591A9047}" vid="{89E0F234-C43E-49FB-8614-88130C71EC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PČ_9</Template>
  <TotalTime>37</TotalTime>
  <Words>221</Words>
  <Application>Microsoft Office PowerPoint</Application>
  <PresentationFormat>Předvádění na obrazovce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Georgia</vt:lpstr>
      <vt:lpstr>Trebuchet MS</vt:lpstr>
      <vt:lpstr>Aerodynamika</vt:lpstr>
      <vt:lpstr>Smartphone</vt:lpstr>
      <vt:lpstr>Smartphone </vt:lpstr>
      <vt:lpstr>Operační systémy</vt:lpstr>
      <vt:lpstr>Funkce smartphone</vt:lpstr>
      <vt:lpstr>Nevýhody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Smartphone</dc:title>
  <dc:creator>Petr Machálek</dc:creator>
  <cp:lastModifiedBy>Petr Machálek</cp:lastModifiedBy>
  <cp:revision>5</cp:revision>
  <dcterms:created xsi:type="dcterms:W3CDTF">2013-01-02T19:25:32Z</dcterms:created>
  <dcterms:modified xsi:type="dcterms:W3CDTF">2013-01-02T20:03:13Z</dcterms:modified>
</cp:coreProperties>
</file>