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6" r:id="rId6"/>
    <p:sldId id="268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Funkce digitálních kamer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Snímač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pPr algn="just"/>
            <a:r>
              <a:rPr lang="cs-CZ" dirty="0" smtClean="0"/>
              <a:t>Obdobně jako u digitálního fotoaparátu máme možnost výběru kamer se snímačem CMOS nebo CCD.</a:t>
            </a:r>
          </a:p>
          <a:p>
            <a:pPr algn="just"/>
            <a:r>
              <a:rPr lang="cs-CZ" dirty="0" smtClean="0"/>
              <a:t>Na trhu převládají kamery s CMOS snímačem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Kvalitnější (a dražší) kamery mají tři snímače – pro každou barvu RGB vlastní snímač.</a:t>
            </a:r>
          </a:p>
          <a:p>
            <a:pPr algn="just"/>
            <a:r>
              <a:rPr lang="cs-CZ" dirty="0" smtClean="0"/>
              <a:t>Rozlišení pro </a:t>
            </a:r>
            <a:r>
              <a:rPr lang="cs-CZ" dirty="0"/>
              <a:t>video </a:t>
            </a:r>
            <a:r>
              <a:rPr lang="cs-CZ" dirty="0" smtClean="0"/>
              <a:t>bývá </a:t>
            </a:r>
            <a:r>
              <a:rPr lang="cs-CZ" dirty="0"/>
              <a:t>nejčastěji </a:t>
            </a:r>
            <a:r>
              <a:rPr lang="cs-CZ" dirty="0" smtClean="0"/>
              <a:t>Full HD (1920*1080 </a:t>
            </a:r>
            <a:r>
              <a:rPr lang="cs-CZ" dirty="0" err="1" smtClean="0"/>
              <a:t>px</a:t>
            </a:r>
            <a:r>
              <a:rPr lang="cs-CZ" dirty="0" smtClean="0"/>
              <a:t>).</a:t>
            </a:r>
          </a:p>
          <a:p>
            <a:pPr algn="just"/>
            <a:r>
              <a:rPr lang="cs-CZ" dirty="0" smtClean="0"/>
              <a:t>Pro </a:t>
            </a:r>
            <a:r>
              <a:rPr lang="cs-CZ" dirty="0" err="1" smtClean="0"/>
              <a:t>fotorežim</a:t>
            </a:r>
            <a:r>
              <a:rPr lang="cs-CZ" dirty="0" smtClean="0"/>
              <a:t> bývá rozlišení v řádu jednotek až desítek </a:t>
            </a:r>
            <a:r>
              <a:rPr lang="cs-CZ" dirty="0" err="1" smtClean="0"/>
              <a:t>Mpx</a:t>
            </a:r>
            <a:r>
              <a:rPr lang="cs-CZ" dirty="0" smtClean="0"/>
              <a:t> – stejně jako u fotoaparátů</a:t>
            </a:r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Objektiv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Jednou z nejdůležitějších funkcí objektivu je optická stabilizace.</a:t>
            </a:r>
          </a:p>
          <a:p>
            <a:pPr algn="just"/>
            <a:r>
              <a:rPr lang="cs-CZ" dirty="0" smtClean="0"/>
              <a:t>Zoom – optický bývá obvykle do 20x, digitální pak o řád více (i 600x). Nezapomeňme, že digitální zoom je na úkor kvality obrazu – zvětšený výřez.</a:t>
            </a:r>
          </a:p>
          <a:p>
            <a:pPr algn="just"/>
            <a:r>
              <a:rPr lang="cs-CZ" dirty="0" smtClean="0"/>
              <a:t>Světelnost objektivu – poměr vyjadřující množství propuštěného světla objektivem</a:t>
            </a:r>
          </a:p>
          <a:p>
            <a:pPr algn="just"/>
            <a:r>
              <a:rPr lang="cs-CZ" dirty="0" smtClean="0"/>
              <a:t>Minimální vzdálenost, kterou kamera zaostří (jednotky až desítky cm)</a:t>
            </a:r>
          </a:p>
          <a:p>
            <a:pPr algn="just"/>
            <a:r>
              <a:rPr lang="cs-CZ" dirty="0" smtClean="0"/>
              <a:t>Ohnisková vzdálenost – má vliv na „</a:t>
            </a:r>
            <a:r>
              <a:rPr lang="cs-CZ" dirty="0" err="1" smtClean="0"/>
              <a:t>širokoúhlost</a:t>
            </a:r>
            <a:r>
              <a:rPr lang="cs-CZ" dirty="0" smtClean="0"/>
              <a:t>“ záběru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5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Další funkce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Rychlost závěrky – od 1/2 s  do 1/2000 s. Delší časy se hodí při špatně osvětlených objektech, kratší časy se hodí pro natáčení rychle se pohybujících objektů. </a:t>
            </a:r>
          </a:p>
          <a:p>
            <a:pPr algn="just"/>
            <a:r>
              <a:rPr lang="cs-CZ" dirty="0" smtClean="0"/>
              <a:t>Vyvážení bílé – je to funkce, která zajistí správné podání barev záběru. Například se hodí při osvětlením žárovkami (příliš teplé barvy) nebo při osvětlením zářivkami (naopak studené podání barev). Pro správné nastavení bílé je vhodné s sebou při natáčení mít bílou kartičku.</a:t>
            </a:r>
          </a:p>
          <a:p>
            <a:pPr algn="just"/>
            <a:r>
              <a:rPr lang="cs-CZ" dirty="0" smtClean="0"/>
              <a:t>Předstižný záznam – kamera neustále </a:t>
            </a:r>
            <a:r>
              <a:rPr lang="cs-CZ" dirty="0" err="1" smtClean="0"/>
              <a:t>předtáčí</a:t>
            </a:r>
            <a:r>
              <a:rPr lang="cs-CZ" dirty="0" smtClean="0"/>
              <a:t> scénu (i několik sekund), takže nepřijdeme o začátek kvůli zpožděnému zmáčknutí spouště.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6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Další funkce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Zaostřování</a:t>
            </a:r>
          </a:p>
          <a:p>
            <a:pPr lvl="1" algn="just"/>
            <a:r>
              <a:rPr lang="cs-CZ" dirty="0" smtClean="0"/>
              <a:t>Automatické – kamera se sama stará o to, který objekt bude ostrý a který rozmazaný. Zaměřuje obvykle okolí středu záběru.</a:t>
            </a:r>
          </a:p>
          <a:p>
            <a:pPr lvl="1" algn="just"/>
            <a:r>
              <a:rPr lang="cs-CZ" dirty="0" smtClean="0"/>
              <a:t>Ruční – kameraman sám určuje objekt k zaostření a míru zaostření. Slouží k tomu kroužek na objektivu. Ručním ostřením jsou vybaveny jen dražší kamery.</a:t>
            </a:r>
          </a:p>
          <a:p>
            <a:pPr algn="just"/>
            <a:r>
              <a:rPr lang="cs-CZ" dirty="0" smtClean="0"/>
              <a:t>Hledáček </a:t>
            </a:r>
          </a:p>
          <a:p>
            <a:pPr lvl="1" algn="just"/>
            <a:r>
              <a:rPr lang="cs-CZ" dirty="0" smtClean="0"/>
              <a:t>Při natáčení na slunci je displej špatně viditelný, proto je vhodné použít hledáček. Ne všechny kamery jím však disponují. </a:t>
            </a:r>
          </a:p>
          <a:p>
            <a:pPr lvl="1" algn="just"/>
            <a:r>
              <a:rPr lang="cs-CZ" dirty="0" smtClean="0"/>
              <a:t>V případě, že dlouho točíme a máme unavené ruce, je točení s hledáčkem dobré v tom, že si můžeme kameru opřít o tvář.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17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Další funkce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Projektor </a:t>
            </a:r>
          </a:p>
          <a:p>
            <a:pPr lvl="1" algn="just"/>
            <a:r>
              <a:rPr lang="cs-CZ" dirty="0" smtClean="0"/>
              <a:t>některé kamery jsou vybaveny projektorem</a:t>
            </a:r>
          </a:p>
          <a:p>
            <a:pPr algn="just"/>
            <a:r>
              <a:rPr lang="cs-CZ" dirty="0" smtClean="0"/>
              <a:t>Externí mikrofon </a:t>
            </a:r>
          </a:p>
          <a:p>
            <a:pPr lvl="1" algn="just"/>
            <a:r>
              <a:rPr lang="cs-CZ" dirty="0" smtClean="0"/>
              <a:t>dražší kamery jsou vybaveny konektory pro připojení </a:t>
            </a:r>
            <a:r>
              <a:rPr lang="cs-CZ" dirty="0" err="1" smtClean="0"/>
              <a:t>ext</a:t>
            </a:r>
            <a:r>
              <a:rPr lang="cs-CZ" dirty="0" smtClean="0"/>
              <a:t>. mikrofonu</a:t>
            </a:r>
          </a:p>
          <a:p>
            <a:pPr algn="just"/>
            <a:r>
              <a:rPr lang="cs-CZ" dirty="0" smtClean="0"/>
              <a:t>Displej </a:t>
            </a:r>
          </a:p>
          <a:p>
            <a:pPr lvl="1" algn="just"/>
            <a:r>
              <a:rPr lang="cs-CZ" dirty="0" smtClean="0"/>
              <a:t>obvykle dotykový</a:t>
            </a:r>
            <a:r>
              <a:rPr lang="cs-CZ" dirty="0"/>
              <a:t> </a:t>
            </a:r>
            <a:r>
              <a:rPr lang="cs-CZ" dirty="0" smtClean="0"/>
              <a:t>– pro snadné ovládání menu </a:t>
            </a:r>
          </a:p>
          <a:p>
            <a:pPr lvl="1" algn="just"/>
            <a:r>
              <a:rPr lang="cs-CZ" dirty="0" smtClean="0"/>
              <a:t>má úhlopříčku kolem 3 palců (7,5 cm)</a:t>
            </a:r>
          </a:p>
          <a:p>
            <a:pPr lvl="1" algn="just"/>
            <a:r>
              <a:rPr lang="cs-CZ" dirty="0" smtClean="0"/>
              <a:t>je sklopný a otočný podél horizontální osy</a:t>
            </a:r>
          </a:p>
          <a:p>
            <a:pPr algn="just"/>
            <a:r>
              <a:rPr lang="cs-CZ" dirty="0" smtClean="0"/>
              <a:t>Záznam</a:t>
            </a:r>
          </a:p>
          <a:p>
            <a:pPr lvl="1" algn="just"/>
            <a:r>
              <a:rPr lang="cs-CZ" dirty="0" smtClean="0"/>
              <a:t>na kamerách se dá nastavit různé datové toky a rozlišení pro záznam. Při nižších datových tocích se na kartu vejde více videa, ale má nižší kvalitu.</a:t>
            </a:r>
          </a:p>
        </p:txBody>
      </p:sp>
    </p:spTree>
    <p:extLst>
      <p:ext uri="{BB962C8B-B14F-4D97-AF65-F5344CB8AC3E}">
        <p14:creationId xmlns:p14="http://schemas.microsoft.com/office/powerpoint/2010/main" val="1758948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4747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</a:t>
            </a:r>
            <a:r>
              <a:rPr lang="cs-CZ" dirty="0" smtClean="0"/>
              <a:t>26. 11. 2012</a:t>
            </a:r>
            <a:endParaRPr lang="cs-CZ" dirty="0" smtClean="0"/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98</TotalTime>
  <Words>423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Aerodynamika</vt:lpstr>
      <vt:lpstr>Funkce digitálních kamer</vt:lpstr>
      <vt:lpstr>Snímač</vt:lpstr>
      <vt:lpstr>Objektiv</vt:lpstr>
      <vt:lpstr>Další funkce</vt:lpstr>
      <vt:lpstr>Další funkce</vt:lpstr>
      <vt:lpstr>Další funkce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Funkce digitálních kamer</dc:title>
  <dc:creator>Petr Machálek</dc:creator>
  <cp:lastModifiedBy>Petr Machálek</cp:lastModifiedBy>
  <cp:revision>8</cp:revision>
  <dcterms:created xsi:type="dcterms:W3CDTF">2012-11-26T19:42:29Z</dcterms:created>
  <dcterms:modified xsi:type="dcterms:W3CDTF">2012-11-26T21:20:44Z</dcterms:modified>
</cp:coreProperties>
</file>