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3" r:id="rId5"/>
    <p:sldId id="264" r:id="rId6"/>
    <p:sldId id="265" r:id="rId7"/>
    <p:sldId id="261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22" autoAdjust="0"/>
  </p:normalViewPr>
  <p:slideViewPr>
    <p:cSldViewPr>
      <p:cViewPr varScale="1">
        <p:scale>
          <a:sx n="116" d="100"/>
          <a:sy n="116" d="100"/>
        </p:scale>
        <p:origin x="144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26. 10. 2012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26. 10. 2012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26. 10. 2012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26. 10. 2012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26. 10. 2012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26. 10. 2012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26. 10. 2012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26. 10. 2012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26. 10. 2012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26. 10. 2012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26. 10. 2012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9CFAE8C-A69C-467B-867D-0C26E8CC1E48}" type="datetimeFigureOut">
              <a:rPr lang="cs-CZ" smtClean="0"/>
              <a:t>26. 10. 2012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Aplikační software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404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Textový editor (procesor)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988840"/>
            <a:ext cx="6696744" cy="4032448"/>
          </a:xfrm>
        </p:spPr>
        <p:txBody>
          <a:bodyPr/>
          <a:lstStyle/>
          <a:p>
            <a:r>
              <a:rPr lang="cs-CZ" dirty="0" smtClean="0"/>
              <a:t>Slouží pro vytváření a úpravu textových dokumentů.</a:t>
            </a:r>
          </a:p>
          <a:p>
            <a:r>
              <a:rPr lang="cs-CZ" dirty="0" smtClean="0"/>
              <a:t>Dnešní pokročilé textové procesory umožňují do dokumentu vkládat kromě textu i obrázky, videa, zvukové soubory a další objekty</a:t>
            </a:r>
          </a:p>
          <a:p>
            <a:r>
              <a:rPr lang="cs-CZ" dirty="0" smtClean="0"/>
              <a:t>Nejpoužívanější:</a:t>
            </a:r>
          </a:p>
          <a:p>
            <a:pPr lvl="1"/>
            <a:r>
              <a:rPr lang="cs-CZ" dirty="0" smtClean="0"/>
              <a:t>Microsoft Word </a:t>
            </a:r>
          </a:p>
          <a:p>
            <a:pPr lvl="1"/>
            <a:r>
              <a:rPr lang="cs-CZ" dirty="0" smtClean="0"/>
              <a:t>Open office.org </a:t>
            </a:r>
            <a:r>
              <a:rPr lang="cs-CZ" dirty="0" err="1" smtClean="0"/>
              <a:t>Writer</a:t>
            </a:r>
            <a:endParaRPr lang="cs-CZ" dirty="0"/>
          </a:p>
          <a:p>
            <a:r>
              <a:rPr lang="cs-CZ" dirty="0" smtClean="0"/>
              <a:t>Formáty se kterými pracují textové procesory:</a:t>
            </a:r>
          </a:p>
          <a:p>
            <a:pPr lvl="1"/>
            <a:r>
              <a:rPr lang="cs-CZ" dirty="0" smtClean="0"/>
              <a:t>.doc, .</a:t>
            </a:r>
            <a:r>
              <a:rPr lang="cs-CZ" dirty="0" err="1" smtClean="0"/>
              <a:t>docx</a:t>
            </a:r>
            <a:r>
              <a:rPr lang="cs-CZ" dirty="0" smtClean="0"/>
              <a:t>, .</a:t>
            </a:r>
            <a:r>
              <a:rPr lang="cs-CZ" dirty="0" err="1" smtClean="0"/>
              <a:t>html</a:t>
            </a:r>
            <a:r>
              <a:rPr lang="cs-CZ" dirty="0" smtClean="0"/>
              <a:t>, .</a:t>
            </a:r>
            <a:r>
              <a:rPr lang="cs-CZ" dirty="0" err="1" smtClean="0"/>
              <a:t>txt</a:t>
            </a:r>
            <a:r>
              <a:rPr lang="cs-CZ" dirty="0" smtClean="0"/>
              <a:t>, .</a:t>
            </a:r>
            <a:r>
              <a:rPr lang="cs-CZ" dirty="0" err="1" smtClean="0"/>
              <a:t>rtf</a:t>
            </a:r>
            <a:r>
              <a:rPr lang="cs-CZ" dirty="0" smtClean="0"/>
              <a:t>, .</a:t>
            </a:r>
            <a:r>
              <a:rPr lang="cs-CZ" dirty="0" err="1" smtClean="0"/>
              <a:t>pdf</a:t>
            </a:r>
            <a:r>
              <a:rPr lang="cs-CZ" dirty="0" smtClean="0"/>
              <a:t>, .</a:t>
            </a:r>
            <a:r>
              <a:rPr lang="cs-CZ" dirty="0" err="1" smtClean="0"/>
              <a:t>xml</a:t>
            </a:r>
            <a:r>
              <a:rPr lang="cs-CZ" dirty="0" smtClean="0"/>
              <a:t>, .</a:t>
            </a:r>
            <a:r>
              <a:rPr lang="cs-CZ" dirty="0" err="1" smtClean="0"/>
              <a:t>odf</a:t>
            </a:r>
            <a:r>
              <a:rPr lang="cs-CZ" dirty="0"/>
              <a:t> </a:t>
            </a:r>
            <a:r>
              <a:rPr lang="cs-CZ" dirty="0" smtClean="0"/>
              <a:t>apod.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0038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Tabulkový kalkulátor (procesor)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988840"/>
            <a:ext cx="6696744" cy="403244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Slouží k vytváření tabulek (matic), ve kterých v jednotlivých buňkách mohou být čísla, ale i vzorce s těmito čísly počítající</a:t>
            </a:r>
          </a:p>
          <a:p>
            <a:r>
              <a:rPr lang="cs-CZ" dirty="0"/>
              <a:t>Dnešní pokročilé </a:t>
            </a:r>
            <a:r>
              <a:rPr lang="cs-CZ" dirty="0" smtClean="0"/>
              <a:t>tabulkové procesory </a:t>
            </a:r>
            <a:r>
              <a:rPr lang="cs-CZ" dirty="0"/>
              <a:t>umožňují do dokumentu vkládat kromě </a:t>
            </a:r>
            <a:r>
              <a:rPr lang="cs-CZ" dirty="0" smtClean="0"/>
              <a:t>čísel a textu i obrázky a další objekty, umí také generovat grafy </a:t>
            </a:r>
            <a:endParaRPr lang="cs-CZ" dirty="0"/>
          </a:p>
          <a:p>
            <a:r>
              <a:rPr lang="cs-CZ" dirty="0" smtClean="0"/>
              <a:t>Nejpoužívanější:</a:t>
            </a:r>
          </a:p>
          <a:p>
            <a:pPr lvl="1"/>
            <a:r>
              <a:rPr lang="cs-CZ" dirty="0" smtClean="0"/>
              <a:t>Microsoft Excel</a:t>
            </a:r>
          </a:p>
          <a:p>
            <a:pPr lvl="1"/>
            <a:r>
              <a:rPr lang="cs-CZ" dirty="0" smtClean="0"/>
              <a:t>Open office</a:t>
            </a:r>
            <a:r>
              <a:rPr lang="cs-CZ" dirty="0" smtClean="0"/>
              <a:t>.org </a:t>
            </a:r>
            <a:r>
              <a:rPr lang="cs-CZ" dirty="0" err="1" smtClean="0"/>
              <a:t>Calc</a:t>
            </a:r>
            <a:endParaRPr lang="cs-CZ" dirty="0" smtClean="0"/>
          </a:p>
          <a:p>
            <a:r>
              <a:rPr lang="cs-CZ" dirty="0" smtClean="0"/>
              <a:t>Formáty se kterými pracují tabulkové procesory:</a:t>
            </a:r>
          </a:p>
          <a:p>
            <a:pPr lvl="1"/>
            <a:r>
              <a:rPr lang="cs-CZ" dirty="0" smtClean="0"/>
              <a:t>.</a:t>
            </a:r>
            <a:r>
              <a:rPr lang="cs-CZ" dirty="0" err="1" smtClean="0"/>
              <a:t>xls</a:t>
            </a:r>
            <a:r>
              <a:rPr lang="cs-CZ" dirty="0" smtClean="0"/>
              <a:t>, .</a:t>
            </a:r>
            <a:r>
              <a:rPr lang="cs-CZ" dirty="0" err="1" smtClean="0"/>
              <a:t>xlsx</a:t>
            </a:r>
            <a:r>
              <a:rPr lang="cs-CZ" dirty="0" smtClean="0"/>
              <a:t>, .</a:t>
            </a:r>
            <a:r>
              <a:rPr lang="cs-CZ" dirty="0" err="1" smtClean="0"/>
              <a:t>csv</a:t>
            </a:r>
            <a:r>
              <a:rPr lang="cs-CZ" dirty="0" smtClean="0"/>
              <a:t>, .</a:t>
            </a:r>
            <a:r>
              <a:rPr lang="cs-CZ" dirty="0" err="1" smtClean="0"/>
              <a:t>pdf</a:t>
            </a:r>
            <a:r>
              <a:rPr lang="cs-CZ" dirty="0" smtClean="0"/>
              <a:t>, .</a:t>
            </a:r>
            <a:r>
              <a:rPr lang="cs-CZ" dirty="0" err="1" smtClean="0"/>
              <a:t>xml</a:t>
            </a:r>
            <a:r>
              <a:rPr lang="cs-CZ" dirty="0" smtClean="0"/>
              <a:t>, .</a:t>
            </a:r>
            <a:r>
              <a:rPr lang="cs-CZ" dirty="0" err="1" smtClean="0"/>
              <a:t>html</a:t>
            </a:r>
            <a:r>
              <a:rPr lang="cs-CZ" dirty="0" smtClean="0"/>
              <a:t>, .</a:t>
            </a:r>
            <a:r>
              <a:rPr lang="cs-CZ" dirty="0" err="1" smtClean="0"/>
              <a:t>ods</a:t>
            </a:r>
            <a:r>
              <a:rPr lang="cs-CZ" dirty="0" smtClean="0"/>
              <a:t> apod.</a:t>
            </a:r>
          </a:p>
        </p:txBody>
      </p:sp>
    </p:spTree>
    <p:extLst>
      <p:ext uri="{BB962C8B-B14F-4D97-AF65-F5344CB8AC3E}">
        <p14:creationId xmlns:p14="http://schemas.microsoft.com/office/powerpoint/2010/main" val="798584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Grafický editor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484784"/>
            <a:ext cx="6696744" cy="4536504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Aplikace pro vytváření a úpravu vektorových nebo bitmapových obrázků.</a:t>
            </a:r>
          </a:p>
          <a:p>
            <a:r>
              <a:rPr lang="cs-CZ" dirty="0" smtClean="0"/>
              <a:t>Vektorové editory (kresba):</a:t>
            </a:r>
          </a:p>
          <a:p>
            <a:pPr lvl="1"/>
            <a:r>
              <a:rPr lang="cs-CZ" dirty="0" smtClean="0"/>
              <a:t>Adobe </a:t>
            </a:r>
            <a:r>
              <a:rPr lang="cs-CZ" dirty="0" err="1" smtClean="0"/>
              <a:t>Ilustrator</a:t>
            </a:r>
            <a:endParaRPr lang="cs-CZ" dirty="0" smtClean="0"/>
          </a:p>
          <a:p>
            <a:pPr lvl="1"/>
            <a:r>
              <a:rPr lang="cs-CZ" dirty="0" smtClean="0"/>
              <a:t>Corel </a:t>
            </a:r>
            <a:r>
              <a:rPr lang="cs-CZ" dirty="0" err="1" smtClean="0"/>
              <a:t>Draw</a:t>
            </a:r>
            <a:endParaRPr lang="cs-CZ" dirty="0" smtClean="0"/>
          </a:p>
          <a:p>
            <a:pPr lvl="1"/>
            <a:r>
              <a:rPr lang="cs-CZ" dirty="0" err="1" smtClean="0"/>
              <a:t>Inkscape</a:t>
            </a:r>
            <a:endParaRPr lang="cs-CZ" dirty="0" smtClean="0"/>
          </a:p>
          <a:p>
            <a:r>
              <a:rPr lang="cs-CZ" dirty="0" smtClean="0"/>
              <a:t>Bitmapové editory (fotky):</a:t>
            </a:r>
          </a:p>
          <a:p>
            <a:pPr lvl="1"/>
            <a:r>
              <a:rPr lang="cs-CZ" dirty="0" smtClean="0"/>
              <a:t>Adobe </a:t>
            </a:r>
            <a:r>
              <a:rPr lang="cs-CZ" dirty="0" err="1" smtClean="0"/>
              <a:t>Photoshop</a:t>
            </a:r>
            <a:endParaRPr lang="cs-CZ" dirty="0" smtClean="0"/>
          </a:p>
          <a:p>
            <a:pPr lvl="1"/>
            <a:r>
              <a:rPr lang="cs-CZ" dirty="0" smtClean="0"/>
              <a:t>GIMP</a:t>
            </a:r>
          </a:p>
          <a:p>
            <a:pPr lvl="1"/>
            <a:r>
              <a:rPr lang="cs-CZ" dirty="0" err="1" smtClean="0"/>
              <a:t>CorelPaint</a:t>
            </a:r>
            <a:endParaRPr lang="cs-CZ" dirty="0" smtClean="0"/>
          </a:p>
          <a:p>
            <a:r>
              <a:rPr lang="cs-CZ" dirty="0" smtClean="0"/>
              <a:t>Postupně s vývojem těchto aplikací postupně přebírají vektorové editory některé funkce bitmapových editorů a naopak.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2673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Webový prohlížeč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484784"/>
            <a:ext cx="6696744" cy="4536504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někdy také browser </a:t>
            </a:r>
          </a:p>
          <a:p>
            <a:r>
              <a:rPr lang="cs-CZ" dirty="0" smtClean="0"/>
              <a:t>Umožňuje procházet a prohlížet obsah WWW stránek (</a:t>
            </a:r>
            <a:r>
              <a:rPr lang="cs-CZ" dirty="0" err="1" smtClean="0"/>
              <a:t>world</a:t>
            </a:r>
            <a:r>
              <a:rPr lang="cs-CZ" dirty="0" smtClean="0"/>
              <a:t> </a:t>
            </a:r>
            <a:r>
              <a:rPr lang="cs-CZ" dirty="0" err="1" smtClean="0"/>
              <a:t>wide</a:t>
            </a:r>
            <a:r>
              <a:rPr lang="cs-CZ" dirty="0" smtClean="0"/>
              <a:t> web)</a:t>
            </a:r>
          </a:p>
          <a:p>
            <a:r>
              <a:rPr lang="cs-CZ" dirty="0" smtClean="0"/>
              <a:t>Pracuje nejčastěji s kódem HTML, XML</a:t>
            </a:r>
          </a:p>
          <a:p>
            <a:r>
              <a:rPr lang="cs-CZ" dirty="0" smtClean="0"/>
              <a:t>Bývá doplněn o další software třetích stran (Java, Adobe </a:t>
            </a:r>
            <a:r>
              <a:rPr lang="cs-CZ" dirty="0" err="1" smtClean="0"/>
              <a:t>Flash</a:t>
            </a:r>
            <a:r>
              <a:rPr lang="cs-CZ" dirty="0" smtClean="0"/>
              <a:t> apod.)</a:t>
            </a:r>
          </a:p>
          <a:p>
            <a:r>
              <a:rPr lang="cs-CZ" dirty="0" smtClean="0"/>
              <a:t>Nejpoužívanější (sestupně):</a:t>
            </a:r>
          </a:p>
          <a:p>
            <a:pPr lvl="1"/>
            <a:r>
              <a:rPr lang="cs-CZ" dirty="0" smtClean="0"/>
              <a:t>Internet Explorer</a:t>
            </a:r>
          </a:p>
          <a:p>
            <a:pPr lvl="1"/>
            <a:r>
              <a:rPr lang="cs-CZ" dirty="0" err="1" smtClean="0"/>
              <a:t>Mozilla</a:t>
            </a:r>
            <a:r>
              <a:rPr lang="cs-CZ" dirty="0" smtClean="0"/>
              <a:t> </a:t>
            </a:r>
            <a:r>
              <a:rPr lang="cs-CZ" dirty="0" err="1" smtClean="0"/>
              <a:t>Firefox</a:t>
            </a:r>
            <a:endParaRPr lang="cs-CZ" dirty="0" smtClean="0"/>
          </a:p>
          <a:p>
            <a:pPr lvl="1"/>
            <a:r>
              <a:rPr lang="cs-CZ" dirty="0" smtClean="0"/>
              <a:t>Google Chrome</a:t>
            </a:r>
          </a:p>
          <a:p>
            <a:pPr lvl="1"/>
            <a:r>
              <a:rPr lang="cs-CZ" dirty="0" smtClean="0"/>
              <a:t>Safari</a:t>
            </a:r>
          </a:p>
          <a:p>
            <a:pPr lvl="1"/>
            <a:r>
              <a:rPr lang="cs-CZ" dirty="0" smtClean="0"/>
              <a:t>Opera</a:t>
            </a:r>
          </a:p>
        </p:txBody>
      </p:sp>
    </p:spTree>
    <p:extLst>
      <p:ext uri="{BB962C8B-B14F-4D97-AF65-F5344CB8AC3E}">
        <p14:creationId xmlns:p14="http://schemas.microsoft.com/office/powerpoint/2010/main" val="20477726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Antivirové programy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484784"/>
            <a:ext cx="6696744" cy="4536504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Pomáhají chránit počítač před nežádoucími změnami v počítači, často způsobené útokem škodlivého softwaru a před zneužitím a zcizením dat v počítači</a:t>
            </a:r>
          </a:p>
          <a:p>
            <a:r>
              <a:rPr lang="cs-CZ" dirty="0" smtClean="0"/>
              <a:t>Některé zdarma (pro domácí použití):</a:t>
            </a:r>
          </a:p>
          <a:p>
            <a:pPr lvl="2"/>
            <a:r>
              <a:rPr lang="cs-CZ" dirty="0"/>
              <a:t>Microsoft </a:t>
            </a:r>
            <a:r>
              <a:rPr lang="cs-CZ" dirty="0" err="1"/>
              <a:t>Security</a:t>
            </a:r>
            <a:r>
              <a:rPr lang="cs-CZ" dirty="0"/>
              <a:t> </a:t>
            </a:r>
            <a:r>
              <a:rPr lang="cs-CZ" dirty="0" smtClean="0"/>
              <a:t>Essentials</a:t>
            </a:r>
          </a:p>
          <a:p>
            <a:pPr lvl="2"/>
            <a:r>
              <a:rPr lang="cs-CZ" dirty="0" err="1"/>
              <a:t>Avira</a:t>
            </a:r>
            <a:r>
              <a:rPr lang="cs-CZ" dirty="0"/>
              <a:t> </a:t>
            </a:r>
            <a:r>
              <a:rPr lang="cs-CZ" dirty="0" smtClean="0"/>
              <a:t>antivirus</a:t>
            </a:r>
          </a:p>
          <a:p>
            <a:pPr lvl="2"/>
            <a:r>
              <a:rPr lang="cs-CZ" dirty="0" err="1" smtClean="0"/>
              <a:t>Avast</a:t>
            </a:r>
            <a:endParaRPr lang="cs-CZ" dirty="0" smtClean="0"/>
          </a:p>
          <a:p>
            <a:pPr lvl="2"/>
            <a:r>
              <a:rPr lang="cs-CZ" dirty="0" smtClean="0"/>
              <a:t>AVG</a:t>
            </a:r>
          </a:p>
          <a:p>
            <a:r>
              <a:rPr lang="cs-CZ" dirty="0" smtClean="0"/>
              <a:t>Příklady placených antivirů:</a:t>
            </a:r>
          </a:p>
          <a:p>
            <a:pPr lvl="2"/>
            <a:r>
              <a:rPr lang="cs-CZ" dirty="0" smtClean="0"/>
              <a:t>ESET NOD32</a:t>
            </a:r>
          </a:p>
          <a:p>
            <a:pPr lvl="2"/>
            <a:r>
              <a:rPr lang="cs-CZ" dirty="0" err="1" smtClean="0"/>
              <a:t>Norton</a:t>
            </a:r>
            <a:r>
              <a:rPr lang="cs-CZ" dirty="0" smtClean="0"/>
              <a:t> Antivirus</a:t>
            </a:r>
          </a:p>
          <a:p>
            <a:pPr lvl="2"/>
            <a:r>
              <a:rPr lang="cs-CZ" dirty="0" err="1" smtClean="0"/>
              <a:t>McAfee</a:t>
            </a:r>
            <a:r>
              <a:rPr lang="cs-CZ" dirty="0" smtClean="0"/>
              <a:t> Antivirus</a:t>
            </a:r>
          </a:p>
        </p:txBody>
      </p:sp>
    </p:spTree>
    <p:extLst>
      <p:ext uri="{BB962C8B-B14F-4D97-AF65-F5344CB8AC3E}">
        <p14:creationId xmlns:p14="http://schemas.microsoft.com/office/powerpoint/2010/main" val="9468120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885384" cy="3474720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Autor: 		Petr Machálek</a:t>
            </a:r>
          </a:p>
          <a:p>
            <a:r>
              <a:rPr lang="cs-CZ" dirty="0" smtClean="0"/>
              <a:t>Vzdělávací oblast:	Člověk a svět práce</a:t>
            </a:r>
          </a:p>
          <a:p>
            <a:r>
              <a:rPr lang="cs-CZ" dirty="0" smtClean="0"/>
              <a:t>Vzdělávací obor: 	Digitální technologie</a:t>
            </a:r>
          </a:p>
          <a:p>
            <a:r>
              <a:rPr lang="cs-CZ" dirty="0" smtClean="0"/>
              <a:t>Ročník: 		9.</a:t>
            </a:r>
          </a:p>
          <a:p>
            <a:r>
              <a:rPr lang="cs-CZ" dirty="0" smtClean="0"/>
              <a:t>Období použití: 	1. pololetí šk. roku</a:t>
            </a:r>
          </a:p>
          <a:p>
            <a:r>
              <a:rPr lang="cs-CZ" dirty="0" smtClean="0"/>
              <a:t>Vytvořeno: 		</a:t>
            </a:r>
            <a:r>
              <a:rPr lang="cs-CZ" dirty="0" smtClean="0"/>
              <a:t>26. 10. </a:t>
            </a:r>
            <a:r>
              <a:rPr lang="cs-CZ" smtClean="0"/>
              <a:t>2012</a:t>
            </a:r>
            <a:endParaRPr lang="cs-CZ" dirty="0" smtClean="0"/>
          </a:p>
          <a:p>
            <a:r>
              <a:rPr lang="cs-CZ" dirty="0" smtClean="0"/>
              <a:t>Způsob použití: </a:t>
            </a:r>
          </a:p>
          <a:p>
            <a:pPr lvl="1"/>
            <a:r>
              <a:rPr lang="cs-CZ" dirty="0" smtClean="0"/>
              <a:t>DUM lze použít s projektorem při výkladu nového učiva, žáci mají při výkladu k dispozici počítače k vyhledávání upřesňujících informací. </a:t>
            </a:r>
          </a:p>
          <a:p>
            <a:pPr lvl="1"/>
            <a:r>
              <a:rPr lang="cs-CZ" dirty="0" smtClean="0"/>
              <a:t>Dále je DUM žáky využíván při domácí přípravě.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268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Č_9.potx" id="{B512D168-2341-48B7-AB10-8E20591A9047}" vid="{89E0F234-C43E-49FB-8614-88130C71EC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PČ_9</Template>
  <TotalTime>39</TotalTime>
  <Words>307</Words>
  <Application>Microsoft Office PowerPoint</Application>
  <PresentationFormat>Předvádění na obrazovce (4:3)</PresentationFormat>
  <Paragraphs>59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Georgia</vt:lpstr>
      <vt:lpstr>Trebuchet MS</vt:lpstr>
      <vt:lpstr>Aerodynamika</vt:lpstr>
      <vt:lpstr>Aplikační software</vt:lpstr>
      <vt:lpstr>Textový editor (procesor)</vt:lpstr>
      <vt:lpstr>Tabulkový kalkulátor (procesor)</vt:lpstr>
      <vt:lpstr>Grafický editor</vt:lpstr>
      <vt:lpstr>Webový prohlížeč</vt:lpstr>
      <vt:lpstr>Antivirové programy</vt:lpstr>
      <vt:lpstr>Prezentace aplikace PowerPoint</vt:lpstr>
    </vt:vector>
  </TitlesOfParts>
  <Company>Základní škola, Loděnice, okr. Znojmo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Aplikační software</dc:title>
  <dc:creator>Petr Machálek</dc:creator>
  <cp:lastModifiedBy>Petr Machálek</cp:lastModifiedBy>
  <cp:revision>5</cp:revision>
  <dcterms:created xsi:type="dcterms:W3CDTF">2012-10-26T18:14:18Z</dcterms:created>
  <dcterms:modified xsi:type="dcterms:W3CDTF">2012-10-26T18:53:36Z</dcterms:modified>
</cp:coreProperties>
</file>