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97CBA5B1-3C05-4A0B-A0C0-2B011A85DC4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FA38-0250-4049-94D2-541A03567A93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55F7-29BB-4C5E-AE6C-6DDE66CBC5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935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55F7-29BB-4C5E-AE6C-6DDE66CBC5A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648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D1C801-C445-41FD-95B0-40048A77C568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F93F71-B430-46B9-9D20-BFFF403DB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lgerian" pitchFamily="82" charset="0"/>
              </a:rPr>
              <a:t>DATES</a:t>
            </a:r>
            <a:endParaRPr lang="cs-CZ" dirty="0"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latin typeface="Algerian" pitchFamily="82" charset="0"/>
              </a:rPr>
              <a:t>d</a:t>
            </a:r>
            <a:r>
              <a:rPr lang="cs-CZ" dirty="0" err="1" smtClean="0">
                <a:latin typeface="Algerian" pitchFamily="82" charset="0"/>
              </a:rPr>
              <a:t>ate</a:t>
            </a:r>
            <a:r>
              <a:rPr lang="cs-CZ" dirty="0" smtClean="0">
                <a:latin typeface="Algerian" pitchFamily="82" charset="0"/>
              </a:rPr>
              <a:t> </a:t>
            </a:r>
            <a:r>
              <a:rPr lang="cs-CZ" dirty="0" err="1" smtClean="0">
                <a:latin typeface="Algerian" pitchFamily="82" charset="0"/>
              </a:rPr>
              <a:t>of</a:t>
            </a:r>
            <a:r>
              <a:rPr lang="cs-CZ" dirty="0" smtClean="0">
                <a:latin typeface="Algerian" pitchFamily="82" charset="0"/>
              </a:rPr>
              <a:t> </a:t>
            </a:r>
            <a:r>
              <a:rPr lang="cs-CZ" dirty="0" err="1" smtClean="0">
                <a:latin typeface="Algerian" pitchFamily="82" charset="0"/>
              </a:rPr>
              <a:t>birth</a:t>
            </a:r>
            <a:endParaRPr lang="cs-CZ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87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10 May</a:t>
            </a:r>
          </a:p>
          <a:p>
            <a:r>
              <a:rPr lang="cs-CZ" dirty="0" err="1"/>
              <a:t>o</a:t>
            </a:r>
            <a:r>
              <a:rPr lang="cs-CZ" dirty="0" err="1" smtClean="0"/>
              <a:t>r</a:t>
            </a:r>
            <a:r>
              <a:rPr lang="cs-CZ" dirty="0" smtClean="0"/>
              <a:t> 10th May</a:t>
            </a:r>
          </a:p>
          <a:p>
            <a:endParaRPr lang="cs-CZ" dirty="0"/>
          </a:p>
          <a:p>
            <a:r>
              <a:rPr lang="cs-CZ" dirty="0" smtClean="0"/>
              <a:t>23 </a:t>
            </a:r>
            <a:r>
              <a:rPr lang="cs-CZ" dirty="0" err="1" smtClean="0"/>
              <a:t>December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1 </a:t>
            </a:r>
            <a:r>
              <a:rPr lang="cs-CZ" dirty="0" err="1" smtClean="0"/>
              <a:t>January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 err="1"/>
              <a:t>t</a:t>
            </a:r>
            <a:r>
              <a:rPr lang="cs-CZ" b="1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tenth</a:t>
            </a:r>
            <a:r>
              <a:rPr lang="cs-CZ" dirty="0" smtClean="0"/>
              <a:t> </a:t>
            </a:r>
            <a:r>
              <a:rPr lang="cs-CZ" b="1" dirty="0" err="1" smtClean="0"/>
              <a:t>of</a:t>
            </a:r>
            <a:r>
              <a:rPr lang="cs-CZ" dirty="0" smtClean="0"/>
              <a:t> May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2200" b="1" dirty="0" err="1"/>
              <a:t>t</a:t>
            </a:r>
            <a:r>
              <a:rPr lang="cs-CZ" sz="2200" b="1" dirty="0" err="1" smtClean="0"/>
              <a:t>he</a:t>
            </a:r>
            <a:r>
              <a:rPr lang="cs-CZ" sz="2200" dirty="0" smtClean="0"/>
              <a:t> </a:t>
            </a:r>
            <a:r>
              <a:rPr lang="cs-CZ" sz="2200" dirty="0" err="1" smtClean="0"/>
              <a:t>twenty-third</a:t>
            </a:r>
            <a:r>
              <a:rPr lang="cs-CZ" sz="2200" dirty="0" smtClean="0"/>
              <a:t> </a:t>
            </a:r>
            <a:r>
              <a:rPr lang="cs-CZ" sz="2200" b="1" dirty="0" err="1" smtClean="0"/>
              <a:t>of</a:t>
            </a:r>
            <a:r>
              <a:rPr lang="cs-CZ" sz="2200" b="1" dirty="0" smtClean="0"/>
              <a:t> </a:t>
            </a:r>
            <a:r>
              <a:rPr lang="cs-CZ" sz="2200" dirty="0" err="1" smtClean="0"/>
              <a:t>December</a:t>
            </a:r>
            <a:endParaRPr lang="cs-CZ" sz="2200" dirty="0" smtClean="0"/>
          </a:p>
          <a:p>
            <a:endParaRPr lang="cs-CZ" dirty="0" smtClean="0"/>
          </a:p>
          <a:p>
            <a:r>
              <a:rPr lang="cs-CZ" b="1" dirty="0" err="1"/>
              <a:t>t</a:t>
            </a:r>
            <a:r>
              <a:rPr lang="cs-CZ" b="1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b="1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January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501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18 </a:t>
            </a:r>
            <a:r>
              <a:rPr lang="cs-CZ" dirty="0" err="1" smtClean="0"/>
              <a:t>January</a:t>
            </a:r>
            <a:endParaRPr lang="cs-CZ" dirty="0"/>
          </a:p>
          <a:p>
            <a:r>
              <a:rPr lang="cs-CZ" dirty="0" smtClean="0"/>
              <a:t>2 June</a:t>
            </a:r>
          </a:p>
          <a:p>
            <a:r>
              <a:rPr lang="cs-CZ" dirty="0" smtClean="0"/>
              <a:t>27 </a:t>
            </a:r>
            <a:r>
              <a:rPr lang="cs-CZ" dirty="0" err="1" smtClean="0"/>
              <a:t>October</a:t>
            </a:r>
            <a:endParaRPr lang="cs-CZ" dirty="0" smtClean="0"/>
          </a:p>
          <a:p>
            <a:r>
              <a:rPr lang="cs-CZ" dirty="0" smtClean="0"/>
              <a:t>11 </a:t>
            </a:r>
            <a:r>
              <a:rPr lang="cs-CZ" dirty="0" err="1" smtClean="0"/>
              <a:t>March</a:t>
            </a:r>
            <a:endParaRPr lang="cs-CZ" dirty="0" smtClean="0"/>
          </a:p>
          <a:p>
            <a:r>
              <a:rPr lang="cs-CZ" dirty="0" smtClean="0"/>
              <a:t>7 August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/>
              <a:t>y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these </a:t>
            </a:r>
            <a:r>
              <a:rPr lang="cs-CZ" dirty="0" err="1" smtClean="0"/>
              <a:t>dates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15820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When</a:t>
            </a:r>
            <a:r>
              <a:rPr lang="cs-CZ" dirty="0" smtClean="0"/>
              <a:t>´s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?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smtClean="0"/>
              <a:t>on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twenty</a:t>
            </a:r>
            <a:r>
              <a:rPr lang="cs-CZ" dirty="0" smtClean="0"/>
              <a:t>-second </a:t>
            </a:r>
            <a:r>
              <a:rPr lang="cs-CZ" dirty="0" err="1" smtClean="0"/>
              <a:t>of</a:t>
            </a:r>
            <a:r>
              <a:rPr lang="cs-CZ" dirty="0" smtClean="0"/>
              <a:t> July.</a:t>
            </a:r>
          </a:p>
          <a:p>
            <a:endParaRPr lang="cs-CZ" dirty="0"/>
          </a:p>
          <a:p>
            <a:r>
              <a:rPr lang="cs-CZ" dirty="0" err="1" smtClean="0">
                <a:solidFill>
                  <a:srgbClr val="C00000"/>
                </a:solidFill>
              </a:rPr>
              <a:t>When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Mike in Prague?</a:t>
            </a:r>
          </a:p>
          <a:p>
            <a:r>
              <a:rPr lang="cs-CZ" dirty="0" smtClean="0"/>
              <a:t>Mike </a:t>
            </a:r>
            <a:r>
              <a:rPr lang="cs-CZ" dirty="0" err="1" smtClean="0"/>
              <a:t>was</a:t>
            </a:r>
            <a:r>
              <a:rPr lang="cs-CZ" dirty="0" smtClean="0"/>
              <a:t> in Prague </a:t>
            </a:r>
            <a:r>
              <a:rPr lang="cs-CZ" b="1" dirty="0" smtClean="0"/>
              <a:t>on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thirteenth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9169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twenty-first</a:t>
            </a:r>
            <a:r>
              <a:rPr lang="cs-CZ" dirty="0" smtClean="0"/>
              <a:t> </a:t>
            </a:r>
            <a:r>
              <a:rPr lang="cs-CZ" dirty="0" err="1" smtClean="0"/>
              <a:t>December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Mum´s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May.</a:t>
            </a:r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on second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Susan´s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sixth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Mike´s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seventeenth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There</a:t>
            </a:r>
            <a:r>
              <a:rPr lang="cs-CZ" sz="2400" dirty="0" smtClean="0"/>
              <a:t> are </a:t>
            </a:r>
            <a:r>
              <a:rPr lang="cs-CZ" sz="2400" dirty="0" err="1" smtClean="0"/>
              <a:t>mistakes</a:t>
            </a:r>
            <a:r>
              <a:rPr lang="cs-CZ" sz="2400" dirty="0" smtClean="0"/>
              <a:t> in these </a:t>
            </a:r>
            <a:r>
              <a:rPr lang="cs-CZ" sz="2400" dirty="0" err="1" smtClean="0"/>
              <a:t>sentences</a:t>
            </a:r>
            <a:r>
              <a:rPr lang="cs-CZ" sz="2400" dirty="0" smtClean="0"/>
              <a:t>.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find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80636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87624" y="3645024"/>
            <a:ext cx="5686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ME – 27 FEBRUARY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87624" y="1484785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err="1" smtClean="0"/>
              <a:t>Susan´s</a:t>
            </a:r>
            <a:r>
              <a:rPr lang="cs-CZ" sz="2000" dirty="0" smtClean="0"/>
              <a:t>  </a:t>
            </a:r>
            <a:r>
              <a:rPr lang="cs-CZ" sz="2000" dirty="0" err="1" smtClean="0"/>
              <a:t>birthday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twelfth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April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1187624" y="764705"/>
            <a:ext cx="5670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SUSAN – 12 APRIL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87624" y="2348881"/>
            <a:ext cx="5670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MY DAD – 5 SEPTEMBER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87624" y="3105835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My </a:t>
            </a:r>
            <a:r>
              <a:rPr lang="cs-CZ" sz="2000" dirty="0" err="1" smtClean="0"/>
              <a:t>dad´s</a:t>
            </a:r>
            <a:r>
              <a:rPr lang="cs-CZ" sz="2000" dirty="0" smtClean="0"/>
              <a:t> </a:t>
            </a:r>
            <a:r>
              <a:rPr lang="cs-CZ" sz="2000" dirty="0" err="1" smtClean="0"/>
              <a:t>birthday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fifth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September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10" name="Šipka dolů 9"/>
          <p:cNvSpPr/>
          <p:nvPr/>
        </p:nvSpPr>
        <p:spPr>
          <a:xfrm>
            <a:off x="1547664" y="2718213"/>
            <a:ext cx="144016" cy="387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1525823" y="4014356"/>
            <a:ext cx="144016" cy="443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1475656" y="1134037"/>
            <a:ext cx="144016" cy="350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259632" y="4465626"/>
            <a:ext cx="7020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My birthday is on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twenty-seventh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February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8308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1.Filip – 3 </a:t>
            </a:r>
            <a:r>
              <a:rPr lang="cs-CZ" sz="2800" dirty="0" err="1" smtClean="0"/>
              <a:t>November</a:t>
            </a:r>
            <a:endParaRPr lang="cs-CZ" sz="2800" dirty="0" smtClean="0"/>
          </a:p>
          <a:p>
            <a:r>
              <a:rPr lang="cs-CZ" sz="2800" dirty="0" smtClean="0"/>
              <a:t>2.Jane – 25 </a:t>
            </a:r>
            <a:r>
              <a:rPr lang="cs-CZ" sz="2800" dirty="0" err="1" smtClean="0"/>
              <a:t>February</a:t>
            </a:r>
            <a:endParaRPr lang="cs-CZ" sz="2800" dirty="0" smtClean="0"/>
          </a:p>
          <a:p>
            <a:r>
              <a:rPr lang="cs-CZ" sz="2800" dirty="0" smtClean="0"/>
              <a:t>3.Mark – 11 </a:t>
            </a:r>
            <a:r>
              <a:rPr lang="cs-CZ" sz="2800" dirty="0" err="1"/>
              <a:t>O</a:t>
            </a:r>
            <a:r>
              <a:rPr lang="cs-CZ" sz="2800" dirty="0" err="1" smtClean="0"/>
              <a:t>ctober</a:t>
            </a:r>
            <a:endParaRPr lang="cs-CZ" sz="2800" dirty="0" smtClean="0"/>
          </a:p>
          <a:p>
            <a:r>
              <a:rPr lang="cs-CZ" sz="2800" dirty="0" smtClean="0"/>
              <a:t>4.Britney – 18 </a:t>
            </a:r>
            <a:r>
              <a:rPr lang="cs-CZ" sz="2800" dirty="0" err="1"/>
              <a:t>A</a:t>
            </a:r>
            <a:r>
              <a:rPr lang="cs-CZ" sz="2800" dirty="0" err="1" smtClean="0"/>
              <a:t>pril</a:t>
            </a:r>
            <a:endParaRPr lang="cs-CZ" sz="2800" dirty="0" smtClean="0"/>
          </a:p>
          <a:p>
            <a:r>
              <a:rPr lang="cs-CZ" sz="2800" dirty="0" smtClean="0"/>
              <a:t>5.Mr. </a:t>
            </a:r>
            <a:r>
              <a:rPr lang="cs-CZ" sz="2800" dirty="0" err="1" smtClean="0"/>
              <a:t>Tailor</a:t>
            </a:r>
            <a:r>
              <a:rPr lang="cs-CZ" sz="2800" dirty="0" smtClean="0"/>
              <a:t> – 6 </a:t>
            </a:r>
            <a:r>
              <a:rPr lang="cs-CZ" sz="2800" dirty="0"/>
              <a:t>J</a:t>
            </a:r>
            <a:r>
              <a:rPr lang="cs-CZ" sz="2800" dirty="0" smtClean="0"/>
              <a:t>uly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11715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368426" y="3789040"/>
            <a:ext cx="6480174" cy="2592288"/>
          </a:xfrm>
        </p:spPr>
        <p:txBody>
          <a:bodyPr>
            <a:normAutofit/>
          </a:bodyPr>
          <a:lstStyle/>
          <a:p>
            <a:r>
              <a:rPr lang="cs-CZ" dirty="0" smtClean="0"/>
              <a:t>1.Filip´s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N</a:t>
            </a:r>
            <a:r>
              <a:rPr lang="cs-CZ" dirty="0" err="1" smtClean="0"/>
              <a:t>ovember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2.Jane´s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twenty-fifth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F</a:t>
            </a:r>
            <a:r>
              <a:rPr lang="cs-CZ" dirty="0" err="1" smtClean="0"/>
              <a:t>ebruary</a:t>
            </a:r>
            <a:r>
              <a:rPr lang="cs-CZ" dirty="0" smtClean="0"/>
              <a:t>.</a:t>
            </a:r>
          </a:p>
          <a:p>
            <a:r>
              <a:rPr lang="cs-CZ" dirty="0" smtClean="0"/>
              <a:t>3.Mark´s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eleventh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Britney´s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fifteenth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pril</a:t>
            </a:r>
            <a:r>
              <a:rPr lang="cs-CZ" dirty="0" smtClean="0"/>
              <a:t>.</a:t>
            </a:r>
          </a:p>
          <a:p>
            <a:r>
              <a:rPr lang="cs-CZ" dirty="0" smtClean="0"/>
              <a:t>5.Mr.Tailor´s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sixth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/>
              <a:t>J</a:t>
            </a:r>
            <a:r>
              <a:rPr lang="cs-CZ" dirty="0" smtClean="0"/>
              <a:t>uly.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942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Answer</a:t>
            </a:r>
            <a:r>
              <a:rPr lang="cs-CZ" dirty="0" smtClean="0"/>
              <a:t> these </a:t>
            </a:r>
            <a:r>
              <a:rPr lang="cs-CZ" dirty="0" err="1" smtClean="0"/>
              <a:t>questions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1.When´s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birthday</a:t>
            </a:r>
            <a:r>
              <a:rPr lang="cs-CZ" sz="2800" dirty="0" smtClean="0"/>
              <a:t>?</a:t>
            </a:r>
          </a:p>
          <a:p>
            <a:r>
              <a:rPr lang="cs-CZ" sz="2800" dirty="0" smtClean="0"/>
              <a:t>2. </a:t>
            </a:r>
            <a:r>
              <a:rPr lang="cs-CZ" sz="2800" dirty="0" err="1" smtClean="0"/>
              <a:t>When´s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mum´s</a:t>
            </a:r>
            <a:r>
              <a:rPr lang="cs-CZ" sz="2800" dirty="0" smtClean="0"/>
              <a:t> </a:t>
            </a:r>
            <a:r>
              <a:rPr lang="cs-CZ" sz="2800" dirty="0" err="1" smtClean="0"/>
              <a:t>birthday</a:t>
            </a:r>
            <a:r>
              <a:rPr lang="cs-CZ" sz="2800" dirty="0" smtClean="0"/>
              <a:t>?</a:t>
            </a:r>
          </a:p>
          <a:p>
            <a:r>
              <a:rPr lang="cs-CZ" sz="2800" dirty="0" smtClean="0"/>
              <a:t>3. </a:t>
            </a:r>
            <a:r>
              <a:rPr lang="cs-CZ" sz="2800" dirty="0" err="1" smtClean="0"/>
              <a:t>When´s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friend´s</a:t>
            </a:r>
            <a:r>
              <a:rPr lang="cs-CZ" sz="2800" dirty="0" smtClean="0"/>
              <a:t> </a:t>
            </a:r>
            <a:r>
              <a:rPr lang="cs-CZ" sz="2800" dirty="0" err="1" smtClean="0"/>
              <a:t>birthday</a:t>
            </a:r>
            <a:r>
              <a:rPr lang="cs-CZ" sz="2800" dirty="0" smtClean="0"/>
              <a:t>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29326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129</TotalTime>
  <Words>280</Words>
  <Application>Microsoft Office PowerPoint</Application>
  <PresentationFormat>Předvádění na obrazovce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Tvrdý obal</vt:lpstr>
      <vt:lpstr>DATES</vt:lpstr>
      <vt:lpstr>Snímek 2</vt:lpstr>
      <vt:lpstr>Can you read these dates?</vt:lpstr>
      <vt:lpstr>Snímek 4</vt:lpstr>
      <vt:lpstr>There are mistakes in these sentences. Can you find them?</vt:lpstr>
      <vt:lpstr>Snímek 6</vt:lpstr>
      <vt:lpstr>Try to write sentences in your exercise book:</vt:lpstr>
      <vt:lpstr>You can check your sentences:</vt:lpstr>
      <vt:lpstr>Answer these questions in your exercise book: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</dc:title>
  <dc:creator>Igor</dc:creator>
  <cp:lastModifiedBy>Igor</cp:lastModifiedBy>
  <cp:revision>14</cp:revision>
  <dcterms:created xsi:type="dcterms:W3CDTF">2012-08-20T11:48:15Z</dcterms:created>
  <dcterms:modified xsi:type="dcterms:W3CDTF">2013-01-04T16:53:06Z</dcterms:modified>
</cp:coreProperties>
</file>